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2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0989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797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941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265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6353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1097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749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713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9279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882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877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10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03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582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75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47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C4511-ABDB-4D0B-BA73-070004425EE3}" type="datetimeFigureOut">
              <a:rPr lang="ru-RU" smtClean="0"/>
              <a:t>17.12.2017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24231D-C62A-4C8D-815D-59EB7DB2D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64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hyperlink" Target="https://uk.wikipedia.org/wiki/%D0%A7%D0%B6%D1%83_%D0%94%D1%96" TargetMode="External"/><Relationship Id="rId7" Type="http://schemas.openxmlformats.org/officeDocument/2006/relationships/hyperlink" Target="https://uk.wikipedia.org/wiki/%D0%97%D0%B0%D0%B1%D0%BE%D1%80%D0%BE%D0%BD%D0%B5%D0%BD%D0%B5_%D0%BC%D1%96%D1%81%D1%82%D0%BE" TargetMode="External"/><Relationship Id="rId2" Type="http://schemas.openxmlformats.org/officeDocument/2006/relationships/hyperlink" Target="https://uk.wikipedia.org/wiki/142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/index.php?title=%D0%A5%D1%80%D0%B0%D0%BC_%D0%97%D0%B5%D0%BC%D0%BB%D1%96&amp;action=edit&amp;redlink=1" TargetMode="External"/><Relationship Id="rId5" Type="http://schemas.openxmlformats.org/officeDocument/2006/relationships/hyperlink" Target="https://uk.wikipedia.org/wiki/1530" TargetMode="External"/><Relationship Id="rId4" Type="http://schemas.openxmlformats.org/officeDocument/2006/relationships/hyperlink" Target="https://uk.wikipedia.org/wiki/%D0%94%D0%B8%D0%BD%D0%B0%D1%81%D1%82%D1%96%D1%8F_%D0%9C%D1%96%D0%BD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8054622" cy="530577"/>
          </a:xfrm>
        </p:spPr>
        <p:txBody>
          <a:bodyPr/>
          <a:lstStyle/>
          <a:p>
            <a:r>
              <a:rPr lang="ja-JP" altLang="en-US" dirty="0"/>
              <a:t>天坛</a:t>
            </a:r>
            <a:endParaRPr lang="ru-RU" sz="8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307643"/>
            <a:ext cx="10476089" cy="1253067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ХРАМ НЕБА</a:t>
            </a:r>
            <a:endParaRPr lang="ru-RU" sz="6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AutoShape 4" descr="Картинки по запросу храм неба  hd"/>
          <p:cNvSpPr>
            <a:spLocks noChangeAspect="1" noChangeArrowheads="1"/>
          </p:cNvSpPr>
          <p:nvPr/>
        </p:nvSpPr>
        <p:spPr bwMode="auto">
          <a:xfrm>
            <a:off x="155574" y="-144463"/>
            <a:ext cx="8896985" cy="8897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890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083732" cy="1189355"/>
          </a:xfrm>
        </p:spPr>
        <p:txBody>
          <a:bodyPr/>
          <a:lstStyle/>
          <a:p>
            <a:r>
              <a:rPr lang="uk-UA" altLang="ja-JP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ВСТУП             </a:t>
            </a:r>
            <a:r>
              <a:rPr lang="ja-JP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条目</a:t>
            </a:r>
            <a:r>
              <a:rPr lang="uk-UA" altLang="ja-JP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             ВСТУП</a:t>
            </a:r>
            <a:endParaRPr lang="ru-RU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800" dirty="0"/>
              <a:t>天</a:t>
            </a:r>
            <a:r>
              <a:rPr lang="ja-JP" altLang="en-US" sz="4800" dirty="0" smtClean="0"/>
              <a:t>坛</a:t>
            </a:r>
            <a:r>
              <a:rPr lang="uk-UA" altLang="ja-JP" sz="4800" dirty="0" smtClean="0"/>
              <a:t> - </a:t>
            </a:r>
            <a:r>
              <a:rPr lang="ja-JP" altLang="en-US" sz="4800" dirty="0" smtClean="0"/>
              <a:t>是</a:t>
            </a:r>
            <a:r>
              <a:rPr lang="en-US" altLang="ja-JP" sz="4800" dirty="0" smtClean="0"/>
              <a:t> </a:t>
            </a:r>
            <a:r>
              <a:rPr lang="zh-CN" altLang="en-US" sz="4800" dirty="0"/>
              <a:t>北京中央寺庙和修道院建筑</a:t>
            </a:r>
            <a:r>
              <a:rPr lang="zh-CN" altLang="en-US" sz="4800" dirty="0" smtClean="0"/>
              <a:t>群</a:t>
            </a:r>
            <a:r>
              <a:rPr lang="en-US" altLang="zh-CN" sz="4800" dirty="0" smtClean="0"/>
              <a:t>.</a:t>
            </a:r>
          </a:p>
          <a:p>
            <a:pPr marL="0" indent="0">
              <a:buNone/>
            </a:pPr>
            <a:r>
              <a:rPr lang="ru-RU" sz="4800" dirty="0" smtClean="0"/>
              <a:t> </a:t>
            </a:r>
          </a:p>
          <a:p>
            <a:pPr marL="0" indent="0">
              <a:buNone/>
            </a:pPr>
            <a:r>
              <a:rPr lang="zh-CN" altLang="en-US" sz="4800" dirty="0"/>
              <a:t>进一步以乌克兰语言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8454592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ЦІКАВІ       ФАКТИ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Комплекс </a:t>
            </a:r>
            <a:r>
              <a:rPr lang="ru-RU" dirty="0" err="1"/>
              <a:t>побудований</a:t>
            </a:r>
            <a:r>
              <a:rPr lang="ru-RU" dirty="0"/>
              <a:t> в </a:t>
            </a:r>
            <a:r>
              <a:rPr lang="ru-RU" dirty="0">
                <a:hlinkClick r:id="rId2" tooltip="1420"/>
              </a:rPr>
              <a:t>1420</a:t>
            </a:r>
            <a:r>
              <a:rPr lang="ru-RU" dirty="0"/>
              <a:t> 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 </a:t>
            </a:r>
            <a:r>
              <a:rPr lang="ru-RU" dirty="0" err="1">
                <a:hlinkClick r:id="rId3" tooltip="Чжу Ді"/>
              </a:rPr>
              <a:t>правління</a:t>
            </a:r>
            <a:r>
              <a:rPr lang="ru-RU" dirty="0">
                <a:hlinkClick r:id="rId3" tooltip="Чжу Ді"/>
              </a:rPr>
              <a:t> </a:t>
            </a:r>
            <a:r>
              <a:rPr lang="ru-RU" dirty="0" err="1">
                <a:hlinkClick r:id="rId3" tooltip="Чжу Ді"/>
              </a:rPr>
              <a:t>під</a:t>
            </a:r>
            <a:r>
              <a:rPr lang="ru-RU" dirty="0">
                <a:hlinkClick r:id="rId3" tooltip="Чжу Ді"/>
              </a:rPr>
              <a:t> </a:t>
            </a:r>
            <a:r>
              <a:rPr lang="ru-RU" dirty="0" err="1">
                <a:hlinkClick r:id="rId3" tooltip="Чжу Ді"/>
              </a:rPr>
              <a:t>девізом</a:t>
            </a:r>
            <a:r>
              <a:rPr lang="ru-RU" dirty="0">
                <a:hlinkClick r:id="rId3" tooltip="Чжу Ді"/>
              </a:rPr>
              <a:t> «</a:t>
            </a:r>
            <a:r>
              <a:rPr lang="ru-RU" dirty="0" err="1">
                <a:hlinkClick r:id="rId3" tooltip="Чжу Ді"/>
              </a:rPr>
              <a:t>Юнле</a:t>
            </a:r>
            <a:r>
              <a:rPr lang="ru-RU" dirty="0">
                <a:hlinkClick r:id="rId3" tooltip="Чжу Ді"/>
              </a:rPr>
              <a:t>»</a:t>
            </a:r>
            <a:r>
              <a:rPr lang="ru-RU" dirty="0"/>
              <a:t> </a:t>
            </a:r>
            <a:r>
              <a:rPr lang="ru-RU" dirty="0" err="1"/>
              <a:t>династії</a:t>
            </a:r>
            <a:r>
              <a:rPr lang="ru-RU" dirty="0"/>
              <a:t> </a:t>
            </a:r>
            <a:r>
              <a:rPr lang="ru-RU" dirty="0" err="1">
                <a:solidFill>
                  <a:schemeClr val="bg1"/>
                </a:solidFill>
                <a:hlinkClick r:id="rId4" tooltip="Династія Мін"/>
              </a:rPr>
              <a:t>Мін</a:t>
            </a:r>
            <a:r>
              <a:rPr lang="ru-RU" dirty="0"/>
              <a:t>. 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називався</a:t>
            </a:r>
            <a:r>
              <a:rPr lang="ru-RU" dirty="0"/>
              <a:t> храмом неба і </a:t>
            </a:r>
            <a:r>
              <a:rPr lang="ru-RU" dirty="0" err="1"/>
              <a:t>землі</a:t>
            </a:r>
            <a:r>
              <a:rPr lang="ru-RU" dirty="0"/>
              <a:t>, але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в </a:t>
            </a:r>
            <a:r>
              <a:rPr lang="ru-RU" dirty="0">
                <a:hlinkClick r:id="rId5" tooltip="1530"/>
              </a:rPr>
              <a:t>1530</a:t>
            </a:r>
            <a:r>
              <a:rPr lang="ru-RU" dirty="0"/>
              <a:t> 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окремого</a:t>
            </a:r>
            <a:r>
              <a:rPr lang="ru-RU" dirty="0"/>
              <a:t> </a:t>
            </a:r>
            <a:r>
              <a:rPr lang="ru-RU" dirty="0">
                <a:hlinkClick r:id="rId6" tooltip="Храм Землі (ще не написана)"/>
              </a:rPr>
              <a:t>Храму </a:t>
            </a:r>
            <a:r>
              <a:rPr lang="ru-RU" dirty="0" err="1">
                <a:hlinkClick r:id="rId6" tooltip="Храм Землі (ще не написана)"/>
              </a:rPr>
              <a:t>Землі</a:t>
            </a:r>
            <a:r>
              <a:rPr lang="ru-RU" dirty="0"/>
              <a:t> став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функцію</a:t>
            </a:r>
            <a:r>
              <a:rPr lang="ru-RU" dirty="0"/>
              <a:t> </a:t>
            </a:r>
            <a:r>
              <a:rPr lang="ru-RU" dirty="0" err="1"/>
              <a:t>поклоніння</a:t>
            </a:r>
            <a:r>
              <a:rPr lang="ru-RU" dirty="0"/>
              <a:t> Небу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пояснюється</a:t>
            </a:r>
            <a:r>
              <a:rPr lang="ru-RU" dirty="0"/>
              <a:t> </a:t>
            </a:r>
            <a:r>
              <a:rPr lang="ru-RU" dirty="0" err="1"/>
              <a:t>незвичайна</a:t>
            </a:r>
            <a:r>
              <a:rPr lang="ru-RU" dirty="0"/>
              <a:t> форма </a:t>
            </a:r>
            <a:r>
              <a:rPr lang="ru-RU" dirty="0" err="1"/>
              <a:t>території</a:t>
            </a:r>
            <a:r>
              <a:rPr lang="ru-RU" dirty="0"/>
              <a:t> храмового комплексу (</a:t>
            </a:r>
            <a:r>
              <a:rPr lang="ru-RU" dirty="0" err="1"/>
              <a:t>південна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споруди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форму квадрата, а </a:t>
            </a:r>
            <a:r>
              <a:rPr lang="ru-RU" dirty="0" err="1"/>
              <a:t>північна</a:t>
            </a:r>
            <a:r>
              <a:rPr lang="ru-RU" dirty="0"/>
              <a:t> округла):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китайською</a:t>
            </a:r>
            <a:r>
              <a:rPr lang="ru-RU" dirty="0"/>
              <a:t> </a:t>
            </a:r>
            <a:r>
              <a:rPr lang="ru-RU" dirty="0" err="1"/>
              <a:t>традицією</a:t>
            </a:r>
            <a:r>
              <a:rPr lang="ru-RU" dirty="0"/>
              <a:t>, круг </a:t>
            </a:r>
            <a:r>
              <a:rPr lang="ru-RU" dirty="0" err="1"/>
              <a:t>символізує</a:t>
            </a:r>
            <a:r>
              <a:rPr lang="ru-RU" dirty="0"/>
              <a:t> Небо, а квадрат  —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Землі</a:t>
            </a:r>
            <a:endParaRPr lang="ru-RU" dirty="0" smtClean="0"/>
          </a:p>
          <a:p>
            <a:r>
              <a:rPr lang="ru-RU" dirty="0"/>
              <a:t>Храм неба </a:t>
            </a:r>
            <a:r>
              <a:rPr lang="ru-RU" dirty="0" err="1"/>
              <a:t>розташований</a:t>
            </a:r>
            <a:r>
              <a:rPr lang="ru-RU" dirty="0"/>
              <a:t> на </a:t>
            </a:r>
            <a:r>
              <a:rPr lang="ru-RU" dirty="0" err="1"/>
              <a:t>південний</a:t>
            </a:r>
            <a:r>
              <a:rPr lang="ru-RU" dirty="0"/>
              <a:t> </a:t>
            </a:r>
            <a:r>
              <a:rPr lang="ru-RU" dirty="0" err="1"/>
              <a:t>схід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імператорського</a:t>
            </a:r>
            <a:r>
              <a:rPr lang="ru-RU" dirty="0"/>
              <a:t> палацу. </a:t>
            </a:r>
            <a:r>
              <a:rPr lang="ru-RU" dirty="0" err="1"/>
              <a:t>З'явився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у той же час, </a:t>
            </a:r>
            <a:r>
              <a:rPr lang="ru-RU" dirty="0" err="1"/>
              <a:t>що</a:t>
            </a:r>
            <a:r>
              <a:rPr lang="ru-RU" dirty="0"/>
              <a:t> й </a:t>
            </a:r>
            <a:r>
              <a:rPr lang="ru-RU" dirty="0" err="1">
                <a:hlinkClick r:id="rId7" tooltip="Заборонене місто"/>
              </a:rPr>
              <a:t>Заборонене</a:t>
            </a:r>
            <a:r>
              <a:rPr lang="ru-RU" dirty="0">
                <a:hlinkClick r:id="rId7" tooltip="Заборонене місто"/>
              </a:rPr>
              <a:t> </a:t>
            </a:r>
            <a:r>
              <a:rPr lang="ru-RU" dirty="0" err="1" smtClean="0">
                <a:hlinkClick r:id="rId7" tooltip="Заборонене місто"/>
              </a:rPr>
              <a:t>місто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744" y="4565161"/>
            <a:ext cx="3057118" cy="2292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81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 ЦІКАВІ       ФАКТИ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8246" y="1930400"/>
            <a:ext cx="8945756" cy="4110962"/>
          </a:xfrm>
        </p:spPr>
        <p:txBody>
          <a:bodyPr/>
          <a:lstStyle/>
          <a:p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500 </a:t>
            </a:r>
            <a:r>
              <a:rPr lang="ru-RU" dirty="0" err="1"/>
              <a:t>років</a:t>
            </a:r>
            <a:r>
              <a:rPr lang="ru-RU" dirty="0"/>
              <a:t> раз на </a:t>
            </a:r>
            <a:r>
              <a:rPr lang="ru-RU" dirty="0" err="1"/>
              <a:t>рік</a:t>
            </a:r>
            <a:r>
              <a:rPr lang="ru-RU" dirty="0"/>
              <a:t>, в день </a:t>
            </a:r>
            <a:r>
              <a:rPr lang="ru-RU" dirty="0" err="1"/>
              <a:t>зимового</a:t>
            </a:r>
            <a:r>
              <a:rPr lang="ru-RU" dirty="0"/>
              <a:t> </a:t>
            </a:r>
            <a:r>
              <a:rPr lang="ru-RU" dirty="0" err="1"/>
              <a:t>сонцестояння</a:t>
            </a:r>
            <a:r>
              <a:rPr lang="ru-RU" dirty="0"/>
              <a:t>, </a:t>
            </a:r>
            <a:r>
              <a:rPr lang="ru-RU" dirty="0" err="1"/>
              <a:t>імператори</a:t>
            </a:r>
            <a:r>
              <a:rPr lang="ru-RU" dirty="0"/>
              <a:t> </a:t>
            </a:r>
            <a:r>
              <a:rPr lang="ru-RU" dirty="0" err="1"/>
              <a:t>прибували</a:t>
            </a:r>
            <a:r>
              <a:rPr lang="ru-RU" dirty="0"/>
              <a:t> </a:t>
            </a:r>
            <a:r>
              <a:rPr lang="ru-RU" dirty="0" err="1"/>
              <a:t>сюди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триденного</a:t>
            </a:r>
            <a:r>
              <a:rPr lang="ru-RU" dirty="0"/>
              <a:t> </a:t>
            </a:r>
            <a:r>
              <a:rPr lang="ru-RU" dirty="0" err="1"/>
              <a:t>суворого</a:t>
            </a:r>
            <a:r>
              <a:rPr lang="ru-RU" dirty="0"/>
              <a:t> посту принести Небу </a:t>
            </a:r>
            <a:r>
              <a:rPr lang="ru-RU" dirty="0" err="1"/>
              <a:t>щедрі</a:t>
            </a:r>
            <a:r>
              <a:rPr lang="ru-RU" dirty="0"/>
              <a:t> дари. </a:t>
            </a:r>
            <a:r>
              <a:rPr lang="ru-RU" dirty="0" err="1"/>
              <a:t>Вважалося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у </a:t>
            </a:r>
            <a:r>
              <a:rPr lang="ru-RU" dirty="0" err="1"/>
              <a:t>владики</a:t>
            </a:r>
            <a:r>
              <a:rPr lang="ru-RU" dirty="0"/>
              <a:t> </a:t>
            </a:r>
            <a:r>
              <a:rPr lang="ru-RU" dirty="0" err="1"/>
              <a:t>Піднебесної</a:t>
            </a:r>
            <a:r>
              <a:rPr lang="ru-RU" dirty="0"/>
              <a:t> </a:t>
            </a:r>
            <a:r>
              <a:rPr lang="ru-RU" dirty="0" err="1"/>
              <a:t>божественне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, тому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імператор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звертатися</a:t>
            </a:r>
            <a:r>
              <a:rPr lang="ru-RU" dirty="0"/>
              <a:t> до Небес з молитвами про </a:t>
            </a:r>
            <a:r>
              <a:rPr lang="ru-RU" dirty="0" err="1"/>
              <a:t>процвітання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 </a:t>
            </a:r>
            <a:r>
              <a:rPr lang="ru-RU" dirty="0" err="1"/>
              <a:t>Володар</a:t>
            </a:r>
            <a:r>
              <a:rPr lang="ru-RU" dirty="0"/>
              <a:t> заклинав </a:t>
            </a:r>
            <a:r>
              <a:rPr lang="ru-RU" dirty="0" err="1"/>
              <a:t>вітер</a:t>
            </a:r>
            <a:r>
              <a:rPr lang="ru-RU" dirty="0"/>
              <a:t>, </a:t>
            </a:r>
            <a:r>
              <a:rPr lang="ru-RU" dirty="0" err="1"/>
              <a:t>дощ</a:t>
            </a:r>
            <a:r>
              <a:rPr lang="ru-RU" dirty="0"/>
              <a:t>, спеку і холод, </a:t>
            </a:r>
            <a:r>
              <a:rPr lang="ru-RU" dirty="0" err="1"/>
              <a:t>щоб</a:t>
            </a:r>
            <a:r>
              <a:rPr lang="ru-RU" dirty="0"/>
              <a:t> вони </a:t>
            </a:r>
            <a:r>
              <a:rPr lang="ru-RU" dirty="0" err="1"/>
              <a:t>з'являлися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тоді</a:t>
            </a:r>
            <a:r>
              <a:rPr lang="ru-RU" dirty="0"/>
              <a:t>, коли </a:t>
            </a:r>
            <a:r>
              <a:rPr lang="ru-RU" dirty="0" err="1"/>
              <a:t>призначено</a:t>
            </a:r>
            <a:r>
              <a:rPr lang="ru-RU" dirty="0"/>
              <a:t> </a:t>
            </a:r>
            <a:r>
              <a:rPr lang="ru-RU" dirty="0" err="1"/>
              <a:t>віковічним</a:t>
            </a:r>
            <a:r>
              <a:rPr lang="ru-RU" dirty="0"/>
              <a:t> </a:t>
            </a:r>
            <a:r>
              <a:rPr lang="ru-RU" dirty="0" err="1"/>
              <a:t>природним</a:t>
            </a:r>
            <a:r>
              <a:rPr lang="ru-RU" dirty="0"/>
              <a:t> циклом,  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запорукою</a:t>
            </a:r>
            <a:r>
              <a:rPr lang="ru-RU" dirty="0"/>
              <a:t> гарного </a:t>
            </a:r>
            <a:r>
              <a:rPr lang="ru-RU" dirty="0" err="1"/>
              <a:t>врожаю</a:t>
            </a:r>
            <a:r>
              <a:rPr lang="ru-RU" dirty="0"/>
              <a:t>.</a:t>
            </a:r>
          </a:p>
        </p:txBody>
      </p:sp>
      <p:pic>
        <p:nvPicPr>
          <p:cNvPr id="2050" name="Picture 2" descr="https://upload.wikimedia.org/wikipedia/commons/thumb/0/0a/Temple_of_Heaven%2C_Beijing%2C_China_-_010_edit.jpg/925px-Temple_of_Heaven%2C_Beijing%2C_China_-_010_ed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46" y="4256032"/>
            <a:ext cx="9233443" cy="2291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4760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>
            <a:off x="12395200" y="2025123"/>
            <a:ext cx="282222" cy="180181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3074" name="Picture 2" descr="Картинки по запросу кита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401309" cy="7491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6222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30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             ЦІКАВІ     ФАКТИ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/>
          </a:bodyPr>
          <a:lstStyle/>
          <a:p>
            <a:r>
              <a:rPr lang="ru-RU" sz="2800" dirty="0" err="1"/>
              <a:t>Володар</a:t>
            </a:r>
            <a:r>
              <a:rPr lang="ru-RU" sz="2800" dirty="0"/>
              <a:t> заклинав </a:t>
            </a:r>
            <a:r>
              <a:rPr lang="ru-RU" sz="2800" dirty="0" err="1"/>
              <a:t>вітер</a:t>
            </a:r>
            <a:r>
              <a:rPr lang="ru-RU" sz="2800" dirty="0"/>
              <a:t>, </a:t>
            </a:r>
            <a:r>
              <a:rPr lang="ru-RU" sz="2800" dirty="0" err="1"/>
              <a:t>дощ</a:t>
            </a:r>
            <a:r>
              <a:rPr lang="ru-RU" sz="2800" dirty="0"/>
              <a:t>, спеку і холод, </a:t>
            </a:r>
            <a:r>
              <a:rPr lang="ru-RU" sz="2800" dirty="0" err="1"/>
              <a:t>щоб</a:t>
            </a:r>
            <a:r>
              <a:rPr lang="ru-RU" sz="2800" dirty="0"/>
              <a:t> вони </a:t>
            </a:r>
            <a:r>
              <a:rPr lang="ru-RU" sz="2800" dirty="0" err="1"/>
              <a:t>з'являлися</a:t>
            </a:r>
            <a:r>
              <a:rPr lang="ru-RU" sz="2800" dirty="0"/>
              <a:t> </a:t>
            </a:r>
            <a:r>
              <a:rPr lang="ru-RU" sz="2800" dirty="0" err="1"/>
              <a:t>саме</a:t>
            </a:r>
            <a:r>
              <a:rPr lang="ru-RU" sz="2800" dirty="0"/>
              <a:t> </a:t>
            </a:r>
            <a:r>
              <a:rPr lang="ru-RU" sz="2800" dirty="0" err="1"/>
              <a:t>тоді</a:t>
            </a:r>
            <a:r>
              <a:rPr lang="ru-RU" sz="2800" dirty="0"/>
              <a:t>, коли </a:t>
            </a:r>
            <a:r>
              <a:rPr lang="ru-RU" sz="2800" dirty="0" err="1"/>
              <a:t>призначено</a:t>
            </a:r>
            <a:r>
              <a:rPr lang="ru-RU" sz="2800" dirty="0"/>
              <a:t> </a:t>
            </a:r>
            <a:r>
              <a:rPr lang="ru-RU" sz="2800" dirty="0" err="1"/>
              <a:t>віковічним</a:t>
            </a:r>
            <a:r>
              <a:rPr lang="ru-RU" sz="2800" dirty="0"/>
              <a:t> </a:t>
            </a:r>
            <a:r>
              <a:rPr lang="ru-RU" sz="2800" dirty="0" err="1"/>
              <a:t>природним</a:t>
            </a:r>
            <a:r>
              <a:rPr lang="ru-RU" sz="2800" dirty="0"/>
              <a:t> циклом,  —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було</a:t>
            </a:r>
            <a:r>
              <a:rPr lang="ru-RU" sz="2800" dirty="0"/>
              <a:t> </a:t>
            </a:r>
            <a:r>
              <a:rPr lang="ru-RU" sz="2800" dirty="0" err="1"/>
              <a:t>запорукою</a:t>
            </a:r>
            <a:r>
              <a:rPr lang="ru-RU" sz="2800" dirty="0"/>
              <a:t> гарного </a:t>
            </a:r>
            <a:r>
              <a:rPr lang="ru-RU" sz="2800" dirty="0" err="1"/>
              <a:t>врожаю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pic>
        <p:nvPicPr>
          <p:cNvPr id="4098" name="Picture 2" descr="http://vsviti.com.ua/wp-content/uploads/2013/05/1-108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867" y="4165599"/>
            <a:ext cx="6073422" cy="2607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440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77446" y="993165"/>
            <a:ext cx="651214" cy="959655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H="1" flipV="1">
            <a:off x="9273999" y="7197968"/>
            <a:ext cx="702338" cy="29307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5124" name="Picture 4" descr="http://vsviti.com.ua/wp-content/uploads/2013/05/5-6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51311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Красный и оранжевый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</TotalTime>
  <Words>143</Words>
  <Application>Microsoft Office PowerPoint</Application>
  <PresentationFormat>Широкоэкранный</PresentationFormat>
  <Paragraphs>14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メイリオ</vt:lpstr>
      <vt:lpstr>华文新魏</vt:lpstr>
      <vt:lpstr>Trebuchet MS</vt:lpstr>
      <vt:lpstr>Wingdings 3</vt:lpstr>
      <vt:lpstr>Аспект</vt:lpstr>
      <vt:lpstr>天坛</vt:lpstr>
      <vt:lpstr>ВСТУП             条目              ВСТУП</vt:lpstr>
      <vt:lpstr>               ЦІКАВІ       ФАКТИ</vt:lpstr>
      <vt:lpstr>                ЦІКАВІ       ФАКТИ </vt:lpstr>
      <vt:lpstr>                </vt:lpstr>
      <vt:lpstr>                  ЦІКАВІ     ФАКТИ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天坛</dc:title>
  <dc:creator>admin</dc:creator>
  <cp:lastModifiedBy>admin</cp:lastModifiedBy>
  <cp:revision>9</cp:revision>
  <dcterms:created xsi:type="dcterms:W3CDTF">2017-12-17T16:13:22Z</dcterms:created>
  <dcterms:modified xsi:type="dcterms:W3CDTF">2017-12-17T17:56:32Z</dcterms:modified>
</cp:coreProperties>
</file>