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229200"/>
            <a:ext cx="3034680" cy="1143000"/>
          </a:xfrm>
          <a:solidFill>
            <a:srgbClr val="FF66FF"/>
          </a:solidFill>
        </p:spPr>
        <p:txBody>
          <a:bodyPr/>
          <a:lstStyle/>
          <a:p>
            <a:r>
              <a:rPr lang="ja-JP" altLang="en-US" dirty="0"/>
              <a:t>はな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038600" cy="3388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476672"/>
            <a:ext cx="4038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9600" dirty="0" smtClean="0"/>
              <a:t>は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25332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3034680" cy="10709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b="1" dirty="0">
                <a:solidFill>
                  <a:srgbClr val="FFFF00"/>
                </a:solidFill>
              </a:rPr>
              <a:t>もも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4525963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9600" b="1" dirty="0" smtClean="0">
                <a:solidFill>
                  <a:schemeClr val="accent1">
                    <a:lumMod val="75000"/>
                  </a:schemeClr>
                </a:solidFill>
              </a:rPr>
              <a:t>も</a:t>
            </a:r>
            <a:endParaRPr lang="ru-RU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945632" cy="35283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8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3034680" cy="10709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b="1" dirty="0">
                <a:solidFill>
                  <a:srgbClr val="00FF00"/>
                </a:solidFill>
              </a:rPr>
              <a:t>やま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4525963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9600" b="1" dirty="0" smtClean="0">
                <a:solidFill>
                  <a:srgbClr val="00FF00"/>
                </a:solidFill>
              </a:rPr>
              <a:t>や</a:t>
            </a:r>
            <a:endParaRPr lang="ru-RU" sz="9600" b="1" dirty="0">
              <a:solidFill>
                <a:srgbClr val="00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1568"/>
            <a:ext cx="3657600" cy="3315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7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3034680" cy="10709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b="1" dirty="0">
                <a:solidFill>
                  <a:schemeClr val="accent3">
                    <a:lumMod val="50000"/>
                  </a:schemeClr>
                </a:solidFill>
              </a:rPr>
              <a:t>ゆき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4525963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ja-JP" altLang="en-US" sz="9600" b="1" dirty="0" smtClean="0">
                <a:solidFill>
                  <a:schemeClr val="accent3">
                    <a:lumMod val="50000"/>
                  </a:schemeClr>
                </a:solidFill>
              </a:rPr>
              <a:t>ゆ</a:t>
            </a:r>
            <a:endParaRPr lang="ru-RU" sz="9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4168080" cy="3816423"/>
          </a:xfrm>
        </p:spPr>
      </p:pic>
    </p:spTree>
    <p:extLst>
      <p:ext uri="{BB962C8B-B14F-4D97-AF65-F5344CB8AC3E}">
        <p14:creationId xmlns:p14="http://schemas.microsoft.com/office/powerpoint/2010/main" val="108630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3034680" cy="1070992"/>
          </a:xfr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b="1" dirty="0">
                <a:solidFill>
                  <a:srgbClr val="00B0F0"/>
                </a:solidFill>
              </a:rPr>
              <a:t>よん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4525963"/>
          </a:xfrm>
          <a:solidFill>
            <a:srgbClr val="FF0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ja-JP" altLang="en-US" sz="9600" b="1" dirty="0" smtClean="0">
                <a:solidFill>
                  <a:srgbClr val="00B0F0"/>
                </a:solidFill>
              </a:rPr>
              <a:t>よ</a:t>
            </a:r>
            <a:endParaRPr lang="ru-RU" altLang="ja-JP" sz="9600" b="1" dirty="0" smtClean="0">
              <a:solidFill>
                <a:srgbClr val="00B0F0"/>
              </a:solidFill>
            </a:endParaRPr>
          </a:p>
          <a:p>
            <a:endParaRPr lang="ru-RU" sz="9600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9600"/>
            <a:ext cx="3511885" cy="37671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3708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3034680" cy="1070992"/>
          </a:xfrm>
          <a:solidFill>
            <a:schemeClr val="accent4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b="1" dirty="0">
                <a:solidFill>
                  <a:srgbClr val="00B050"/>
                </a:solidFill>
              </a:rPr>
              <a:t>らくだ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4525963"/>
          </a:xfrm>
          <a:solidFill>
            <a:schemeClr val="accent4">
              <a:lumMod val="50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ja-JP" altLang="en-US" sz="9600" b="1" dirty="0" smtClean="0">
                <a:solidFill>
                  <a:srgbClr val="00B050"/>
                </a:solidFill>
              </a:rPr>
              <a:t>ら</a:t>
            </a:r>
            <a:endParaRPr lang="ru-RU" sz="9600" b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4088680" cy="3312368"/>
          </a:xfrm>
        </p:spPr>
      </p:pic>
    </p:spTree>
    <p:extLst>
      <p:ext uri="{BB962C8B-B14F-4D97-AF65-F5344CB8AC3E}">
        <p14:creationId xmlns:p14="http://schemas.microsoft.com/office/powerpoint/2010/main" val="94173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3034680" cy="1070992"/>
          </a:xfr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b="1" dirty="0">
                <a:solidFill>
                  <a:srgbClr val="FF66FF"/>
                </a:solidFill>
              </a:rPr>
              <a:t>りんご</a:t>
            </a:r>
            <a:endParaRPr lang="ru-RU" b="1" dirty="0">
              <a:solidFill>
                <a:srgbClr val="FF66F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4525963"/>
          </a:xfrm>
          <a:solidFill>
            <a:srgbClr val="92D05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ja-JP" altLang="en-US" sz="9600" b="1" dirty="0" smtClean="0">
                <a:solidFill>
                  <a:srgbClr val="FF66FF"/>
                </a:solidFill>
              </a:rPr>
              <a:t>り</a:t>
            </a:r>
            <a:endParaRPr lang="ru-RU" sz="9600" b="1" dirty="0">
              <a:solidFill>
                <a:srgbClr val="FF66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1568"/>
            <a:ext cx="3657600" cy="3387551"/>
          </a:xfrm>
        </p:spPr>
      </p:pic>
    </p:spTree>
    <p:extLst>
      <p:ext uri="{BB962C8B-B14F-4D97-AF65-F5344CB8AC3E}">
        <p14:creationId xmlns:p14="http://schemas.microsoft.com/office/powerpoint/2010/main" val="367543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3034680" cy="1070992"/>
          </a:xfrm>
          <a:solidFill>
            <a:srgbClr val="0070C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かえ</a:t>
            </a:r>
            <a:r>
              <a:rPr lang="ja-JP" altLang="en-US" sz="8000" b="1" i="1" u="sng" dirty="0">
                <a:solidFill>
                  <a:srgbClr val="C00000"/>
                </a:solidFill>
              </a:rPr>
              <a:t>る</a:t>
            </a:r>
            <a:endParaRPr lang="ru-RU" sz="8000" b="1" i="1" u="sng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4525963"/>
          </a:xfrm>
          <a:solidFill>
            <a:srgbClr val="0070C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ja-JP" altLang="en-US" sz="9600" b="1" dirty="0" smtClean="0">
                <a:solidFill>
                  <a:srgbClr val="C00000"/>
                </a:solidFill>
              </a:rPr>
              <a:t>る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47248"/>
            <a:ext cx="3657600" cy="36618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10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941168"/>
            <a:ext cx="4248472" cy="1215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4800" b="1" dirty="0">
                <a:solidFill>
                  <a:schemeClr val="tx1"/>
                </a:solidFill>
              </a:rPr>
              <a:t>れいぞうこ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4525963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9600" b="1" dirty="0" smtClean="0">
                <a:solidFill>
                  <a:schemeClr val="tx1"/>
                </a:solidFill>
              </a:rPr>
              <a:t>れ</a:t>
            </a:r>
            <a:endParaRPr lang="ru-RU" sz="96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09600"/>
            <a:ext cx="2591344" cy="389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618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941168"/>
            <a:ext cx="4248472" cy="12150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sz="4800" b="1" dirty="0">
                <a:solidFill>
                  <a:schemeClr val="tx1"/>
                </a:solidFill>
              </a:rPr>
              <a:t>はい</a:t>
            </a:r>
            <a:r>
              <a:rPr lang="ja-JP" altLang="en-US" sz="8000" b="1" i="1" u="sng" dirty="0">
                <a:solidFill>
                  <a:schemeClr val="tx1"/>
                </a:solidFill>
              </a:rPr>
              <a:t>ろ</a:t>
            </a:r>
            <a:endParaRPr lang="ru-RU" sz="8000" b="1" i="1" u="sng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4525963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9600" b="1" dirty="0" smtClean="0">
                <a:solidFill>
                  <a:schemeClr val="tx1"/>
                </a:solidFill>
              </a:rPr>
              <a:t>ろ</a:t>
            </a:r>
            <a:endParaRPr lang="ru-RU" sz="96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87994"/>
            <a:ext cx="3913680" cy="3649118"/>
          </a:xfrm>
        </p:spPr>
      </p:pic>
    </p:spTree>
    <p:extLst>
      <p:ext uri="{BB962C8B-B14F-4D97-AF65-F5344CB8AC3E}">
        <p14:creationId xmlns:p14="http://schemas.microsoft.com/office/powerpoint/2010/main" val="18853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941168"/>
            <a:ext cx="4248472" cy="121500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ja-JP" alt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わた</a:t>
            </a:r>
            <a:endParaRPr lang="ru-RU" sz="4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4525963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ja-JP" altLang="en-US" sz="9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わ</a:t>
            </a:r>
            <a:endParaRPr lang="ru-RU" sz="9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4176464" cy="3744416"/>
          </a:xfrm>
        </p:spPr>
      </p:pic>
    </p:spTree>
    <p:extLst>
      <p:ext uri="{BB962C8B-B14F-4D97-AF65-F5344CB8AC3E}">
        <p14:creationId xmlns:p14="http://schemas.microsoft.com/office/powerpoint/2010/main" val="291085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229200"/>
            <a:ext cx="303468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ひ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88024" y="332656"/>
            <a:ext cx="4038600" cy="452596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ja-JP" altLang="en-US" sz="9600" dirty="0"/>
              <a:t>ひ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55501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941168"/>
            <a:ext cx="4248472" cy="12150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sz="4800" b="1" dirty="0">
                <a:solidFill>
                  <a:schemeClr val="accent1"/>
                </a:solidFill>
              </a:rPr>
              <a:t>はん</a:t>
            </a:r>
            <a:r>
              <a:rPr lang="ja-JP" altLang="en-US" sz="8000" b="1" i="1" u="sng" dirty="0">
                <a:solidFill>
                  <a:schemeClr val="accent1"/>
                </a:solidFill>
              </a:rPr>
              <a:t>を</a:t>
            </a:r>
            <a:r>
              <a:rPr lang="ja-JP" altLang="en-US" sz="4800" b="1" dirty="0">
                <a:solidFill>
                  <a:schemeClr val="accent1"/>
                </a:solidFill>
              </a:rPr>
              <a:t>よむ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260648"/>
            <a:ext cx="4038600" cy="4525963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9600" b="1" dirty="0" smtClean="0">
                <a:solidFill>
                  <a:schemeClr val="accent1"/>
                </a:solidFill>
              </a:rPr>
              <a:t>を</a:t>
            </a:r>
            <a:endParaRPr lang="ru-RU" sz="9600" b="1" dirty="0">
              <a:solidFill>
                <a:schemeClr val="accent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3" y="609600"/>
            <a:ext cx="2994874" cy="3767138"/>
          </a:xfrm>
        </p:spPr>
      </p:pic>
    </p:spTree>
    <p:extLst>
      <p:ext uri="{BB962C8B-B14F-4D97-AF65-F5344CB8AC3E}">
        <p14:creationId xmlns:p14="http://schemas.microsoft.com/office/powerpoint/2010/main" val="18072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941168"/>
            <a:ext cx="4248472" cy="12150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sz="4800" b="1" dirty="0">
                <a:solidFill>
                  <a:schemeClr val="accent1"/>
                </a:solidFill>
              </a:rPr>
              <a:t>きり</a:t>
            </a:r>
            <a:r>
              <a:rPr lang="ja-JP" altLang="en-US" sz="8000" b="1" i="1" u="sng" dirty="0">
                <a:solidFill>
                  <a:schemeClr val="accent1"/>
                </a:solidFill>
              </a:rPr>
              <a:t>ん</a:t>
            </a:r>
            <a:endParaRPr lang="ru-RU" sz="8000" b="1" i="1" u="sng" dirty="0">
              <a:solidFill>
                <a:schemeClr val="accent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260648"/>
            <a:ext cx="4038600" cy="4525963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9600" b="1" dirty="0" smtClean="0">
                <a:solidFill>
                  <a:schemeClr val="accent1"/>
                </a:solidFill>
              </a:rPr>
              <a:t>ん</a:t>
            </a:r>
            <a:endParaRPr lang="ru-RU" sz="9600" b="1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2821204" cy="3767138"/>
          </a:xfrm>
        </p:spPr>
      </p:pic>
    </p:spTree>
    <p:extLst>
      <p:ext uri="{BB962C8B-B14F-4D97-AF65-F5344CB8AC3E}">
        <p14:creationId xmlns:p14="http://schemas.microsoft.com/office/powerpoint/2010/main" val="396797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3034680" cy="107099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dirty="0"/>
              <a:t>ふゆ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038600" cy="3502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9992" y="620688"/>
            <a:ext cx="4038600" cy="45259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ja-JP" altLang="en-US" sz="9600" b="1" dirty="0" smtClean="0"/>
              <a:t>ふ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62643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3034680" cy="107099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へや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452596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ja-JP" altLang="en-US" sz="9600" b="1" dirty="0" smtClean="0">
                <a:solidFill>
                  <a:schemeClr val="accent1">
                    <a:lumMod val="75000"/>
                  </a:schemeClr>
                </a:solidFill>
              </a:rPr>
              <a:t>へ</a:t>
            </a:r>
            <a:endParaRPr lang="ru-RU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1569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218738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3034680" cy="1070992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ほし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9600" b="1" dirty="0" smtClean="0">
                <a:solidFill>
                  <a:schemeClr val="accent4">
                    <a:lumMod val="50000"/>
                  </a:schemeClr>
                </a:solidFill>
              </a:rPr>
              <a:t>ほ</a:t>
            </a:r>
            <a:endParaRPr lang="ru-RU" sz="9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1569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469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3034680" cy="1070992"/>
          </a:xfr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b="1" dirty="0">
                <a:solidFill>
                  <a:srgbClr val="00B0F0"/>
                </a:solidFill>
              </a:rPr>
              <a:t>まめ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4525963"/>
          </a:xfrm>
          <a:solidFill>
            <a:srgbClr val="00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9600" b="1" dirty="0" smtClean="0">
                <a:solidFill>
                  <a:schemeClr val="accent4">
                    <a:lumMod val="50000"/>
                  </a:schemeClr>
                </a:solidFill>
              </a:rPr>
              <a:t>ま</a:t>
            </a:r>
            <a:endParaRPr lang="ru-RU" sz="9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73968"/>
            <a:ext cx="3657600" cy="3307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938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3034680" cy="1070992"/>
          </a:xfrm>
          <a:solidFill>
            <a:srgbClr val="FF66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b="1" dirty="0">
                <a:solidFill>
                  <a:srgbClr val="FFFF00"/>
                </a:solidFill>
              </a:rPr>
              <a:t>みみ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4525963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9600" b="1" dirty="0" smtClean="0">
                <a:solidFill>
                  <a:schemeClr val="accent4">
                    <a:lumMod val="50000"/>
                  </a:schemeClr>
                </a:solidFill>
              </a:rPr>
              <a:t>み</a:t>
            </a:r>
            <a:endParaRPr lang="ru-RU" sz="9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4369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3630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3034680" cy="1070992"/>
          </a:xfrm>
          <a:solidFill>
            <a:schemeClr val="accent1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b="1" dirty="0">
                <a:solidFill>
                  <a:srgbClr val="FFFF00"/>
                </a:solidFill>
              </a:rPr>
              <a:t>むら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4525963"/>
          </a:xfr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9600" b="1" dirty="0" smtClean="0">
                <a:solidFill>
                  <a:schemeClr val="accent4">
                    <a:lumMod val="50000"/>
                  </a:schemeClr>
                </a:solidFill>
              </a:rPr>
              <a:t>む</a:t>
            </a:r>
            <a:endParaRPr lang="ru-RU" sz="9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3952056" cy="3312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3758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3034680" cy="1070992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b="1" dirty="0">
                <a:solidFill>
                  <a:srgbClr val="FFFF00"/>
                </a:solidFill>
              </a:rPr>
              <a:t>め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038600" cy="4525963"/>
          </a:xfr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9600" b="1" dirty="0">
                <a:solidFill>
                  <a:schemeClr val="bg2"/>
                </a:solidFill>
              </a:rPr>
              <a:t>め</a:t>
            </a:r>
            <a:endParaRPr lang="ru-RU" sz="9600" b="1" dirty="0">
              <a:solidFill>
                <a:schemeClr val="bg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48680"/>
            <a:ext cx="3657600" cy="3528392"/>
          </a:xfrm>
        </p:spPr>
      </p:pic>
    </p:spTree>
    <p:extLst>
      <p:ext uri="{BB962C8B-B14F-4D97-AF65-F5344CB8AC3E}">
        <p14:creationId xmlns:p14="http://schemas.microsoft.com/office/powerpoint/2010/main" val="340607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51</TotalTime>
  <Words>72</Words>
  <Application>Microsoft Office PowerPoint</Application>
  <PresentationFormat>Экран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NewsPrint</vt:lpstr>
      <vt:lpstr>はな</vt:lpstr>
      <vt:lpstr>ひ</vt:lpstr>
      <vt:lpstr>ふゆ</vt:lpstr>
      <vt:lpstr>へや</vt:lpstr>
      <vt:lpstr>ほし</vt:lpstr>
      <vt:lpstr>まめ</vt:lpstr>
      <vt:lpstr>みみ</vt:lpstr>
      <vt:lpstr>むら</vt:lpstr>
      <vt:lpstr>め</vt:lpstr>
      <vt:lpstr>もも</vt:lpstr>
      <vt:lpstr>やま</vt:lpstr>
      <vt:lpstr>ゆき</vt:lpstr>
      <vt:lpstr>よん</vt:lpstr>
      <vt:lpstr>らくだ</vt:lpstr>
      <vt:lpstr>りんご</vt:lpstr>
      <vt:lpstr>かえる</vt:lpstr>
      <vt:lpstr>れいぞうこ</vt:lpstr>
      <vt:lpstr>はいろ</vt:lpstr>
      <vt:lpstr>わた</vt:lpstr>
      <vt:lpstr>はんをよむ</vt:lpstr>
      <vt:lpstr>きりん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はな</dc:title>
  <dc:creator>хозяйка</dc:creator>
  <cp:lastModifiedBy>User</cp:lastModifiedBy>
  <cp:revision>6</cp:revision>
  <dcterms:created xsi:type="dcterms:W3CDTF">2012-05-08T14:39:21Z</dcterms:created>
  <dcterms:modified xsi:type="dcterms:W3CDTF">2012-05-10T14:10:27Z</dcterms:modified>
</cp:coreProperties>
</file>