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7252E-EF64-4F2A-B81C-CD92E7D6248E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B08016-0141-4CC2-B3B7-ACCC5F57A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757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C6F22-D443-4DDA-B375-1ABA5F7D42DB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050A-F83E-4DE0-A789-EE493FB73F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279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C6F22-D443-4DDA-B375-1ABA5F7D42DB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050A-F83E-4DE0-A789-EE493FB73F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915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C6F22-D443-4DDA-B375-1ABA5F7D42DB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050A-F83E-4DE0-A789-EE493FB73F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724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C6F22-D443-4DDA-B375-1ABA5F7D42DB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050A-F83E-4DE0-A789-EE493FB73F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728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C6F22-D443-4DDA-B375-1ABA5F7D42DB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050A-F83E-4DE0-A789-EE493FB73F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581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C6F22-D443-4DDA-B375-1ABA5F7D42DB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050A-F83E-4DE0-A789-EE493FB73F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433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C6F22-D443-4DDA-B375-1ABA5F7D42DB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050A-F83E-4DE0-A789-EE493FB73F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821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C6F22-D443-4DDA-B375-1ABA5F7D42DB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050A-F83E-4DE0-A789-EE493FB73F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320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C6F22-D443-4DDA-B375-1ABA5F7D42DB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050A-F83E-4DE0-A789-EE493FB73F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881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C6F22-D443-4DDA-B375-1ABA5F7D42DB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050A-F83E-4DE0-A789-EE493FB73F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901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C6F22-D443-4DDA-B375-1ABA5F7D42DB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050A-F83E-4DE0-A789-EE493FB73F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258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C6F22-D443-4DDA-B375-1ABA5F7D42DB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3050A-F83E-4DE0-A789-EE493FB73F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79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92" y="0"/>
            <a:ext cx="958947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Чорнобиль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3257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14996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149969"/>
            <a:ext cx="12192000" cy="27080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i="0" dirty="0" err="1" smtClean="0">
                <a:effectLst/>
                <a:latin typeface="Arial" panose="020B0604020202020204" pitchFamily="34" charset="0"/>
              </a:rPr>
              <a:t>Чорно́бильська</a:t>
            </a:r>
            <a:r>
              <a:rPr lang="ru-RU" sz="2400" b="1" i="0" dirty="0" smtClean="0">
                <a:effectLst/>
                <a:latin typeface="Arial" panose="020B0604020202020204" pitchFamily="34" charset="0"/>
              </a:rPr>
              <a:t> </a:t>
            </a:r>
            <a:r>
              <a:rPr lang="ru-RU" sz="2400" b="1" i="0" dirty="0" err="1" smtClean="0">
                <a:effectLst/>
                <a:latin typeface="Arial" panose="020B0604020202020204" pitchFamily="34" charset="0"/>
              </a:rPr>
              <a:t>катастро́фа</a:t>
            </a:r>
            <a:r>
              <a:rPr lang="ru-RU" sz="2400" b="0" i="0" dirty="0" smtClean="0">
                <a:effectLst/>
                <a:latin typeface="Arial" panose="020B0604020202020204" pitchFamily="34" charset="0"/>
              </a:rPr>
              <a:t> —</a:t>
            </a:r>
            <a:r>
              <a:rPr lang="ru-RU" sz="2400" b="0" i="0" dirty="0" err="1" smtClean="0">
                <a:effectLst/>
                <a:latin typeface="Arial" panose="020B0604020202020204" pitchFamily="34" charset="0"/>
              </a:rPr>
              <a:t>те</a:t>
            </a:r>
            <a:r>
              <a:rPr lang="ru-RU" sz="2400" dirty="0" err="1" smtClean="0">
                <a:latin typeface="Arial" panose="020B0604020202020204" pitchFamily="34" charset="0"/>
              </a:rPr>
              <a:t>хногенна</a:t>
            </a:r>
            <a:r>
              <a:rPr lang="ru-RU" sz="2400" b="0" i="0" dirty="0" smtClean="0">
                <a:effectLst/>
                <a:latin typeface="Arial" panose="020B0604020202020204" pitchFamily="34" charset="0"/>
              </a:rPr>
              <a:t> </a:t>
            </a:r>
            <a:r>
              <a:rPr lang="ru-RU" sz="2400" b="0" i="0" u="none" strike="noStrike" dirty="0" err="1" smtClean="0">
                <a:effectLst/>
                <a:latin typeface="Arial" panose="020B0604020202020204" pitchFamily="34" charset="0"/>
              </a:rPr>
              <a:t>екологічно</a:t>
            </a:r>
            <a:r>
              <a:rPr lang="ru-RU" sz="2400" b="0" i="0" dirty="0" err="1" smtClean="0">
                <a:effectLst/>
                <a:latin typeface="Arial" panose="020B0604020202020204" pitchFamily="34" charset="0"/>
              </a:rPr>
              <a:t>-</a:t>
            </a:r>
            <a:r>
              <a:rPr lang="ru-RU" sz="2400" b="0" i="0" u="none" strike="noStrike" dirty="0" err="1" smtClean="0">
                <a:effectLst/>
                <a:latin typeface="Arial" panose="020B0604020202020204" pitchFamily="34" charset="0"/>
              </a:rPr>
              <a:t>гуманітарна</a:t>
            </a:r>
            <a:r>
              <a:rPr lang="ru-RU" sz="2400" b="0" i="0" dirty="0" smtClean="0">
                <a:effectLst/>
                <a:latin typeface="Arial" panose="020B0604020202020204" pitchFamily="34" charset="0"/>
              </a:rPr>
              <a:t> </a:t>
            </a:r>
            <a:r>
              <a:rPr lang="ru-RU" sz="2400" b="0" i="0" u="none" strike="noStrike" dirty="0" smtClean="0">
                <a:effectLst/>
                <a:latin typeface="Arial" panose="020B0604020202020204" pitchFamily="34" charset="0"/>
              </a:rPr>
              <a:t>катастрофа</a:t>
            </a:r>
            <a:r>
              <a:rPr lang="ru-RU" sz="2400" b="0" i="0" dirty="0" smtClean="0">
                <a:effectLst/>
                <a:latin typeface="Arial" panose="020B0604020202020204" pitchFamily="34" charset="0"/>
              </a:rPr>
              <a:t>, </a:t>
            </a:r>
            <a:r>
              <a:rPr lang="ru-RU" sz="2400" b="0" i="0" dirty="0" err="1" smtClean="0">
                <a:effectLst/>
                <a:latin typeface="Arial" panose="020B0604020202020204" pitchFamily="34" charset="0"/>
              </a:rPr>
              <a:t>спричинена</a:t>
            </a:r>
            <a:r>
              <a:rPr lang="ru-RU" sz="2400" b="0" i="0" dirty="0" smtClean="0">
                <a:effectLst/>
                <a:latin typeface="Arial" panose="020B0604020202020204" pitchFamily="34" charset="0"/>
              </a:rPr>
              <a:t> </a:t>
            </a:r>
            <a:r>
              <a:rPr lang="ru-RU" sz="2400" b="0" i="0" dirty="0" err="1" smtClean="0">
                <a:effectLst/>
                <a:latin typeface="Arial" panose="020B0604020202020204" pitchFamily="34" charset="0"/>
              </a:rPr>
              <a:t>двома</a:t>
            </a:r>
            <a:r>
              <a:rPr lang="ru-RU" sz="2400" b="0" i="0" dirty="0" smtClean="0">
                <a:effectLst/>
                <a:latin typeface="Arial" panose="020B0604020202020204" pitchFamily="34" charset="0"/>
              </a:rPr>
              <a:t> </a:t>
            </a:r>
            <a:r>
              <a:rPr lang="ru-RU" sz="2400" b="0" i="0" dirty="0" err="1" smtClean="0">
                <a:effectLst/>
                <a:latin typeface="Arial" panose="020B0604020202020204" pitchFamily="34" charset="0"/>
              </a:rPr>
              <a:t>тепловими</a:t>
            </a:r>
            <a:r>
              <a:rPr lang="ru-RU" sz="2400" b="0" i="0" dirty="0" smtClean="0">
                <a:effectLst/>
                <a:latin typeface="Arial" panose="020B0604020202020204" pitchFamily="34" charset="0"/>
              </a:rPr>
              <a:t> </a:t>
            </a:r>
            <a:r>
              <a:rPr lang="ru-RU" sz="2400" b="0" i="0" dirty="0" err="1" smtClean="0">
                <a:effectLst/>
                <a:latin typeface="Arial" panose="020B0604020202020204" pitchFamily="34" charset="0"/>
              </a:rPr>
              <a:t>вибухами</a:t>
            </a:r>
            <a:r>
              <a:rPr lang="ru-RU" sz="2400" b="0" i="0" dirty="0" smtClean="0">
                <a:effectLst/>
                <a:latin typeface="Arial" panose="020B0604020202020204" pitchFamily="34" charset="0"/>
              </a:rPr>
              <a:t> і </a:t>
            </a:r>
            <a:r>
              <a:rPr lang="ru-RU" sz="2400" b="0" i="0" dirty="0" err="1" smtClean="0">
                <a:effectLst/>
                <a:latin typeface="Arial" panose="020B0604020202020204" pitchFamily="34" charset="0"/>
              </a:rPr>
              <a:t>подальшим</a:t>
            </a:r>
            <a:r>
              <a:rPr lang="ru-RU" sz="2400" b="0" i="0" dirty="0" smtClean="0">
                <a:effectLst/>
                <a:latin typeface="Arial" panose="020B0604020202020204" pitchFamily="34" charset="0"/>
              </a:rPr>
              <a:t> </a:t>
            </a:r>
            <a:r>
              <a:rPr lang="ru-RU" sz="2400" b="0" i="0" dirty="0" err="1" smtClean="0">
                <a:effectLst/>
                <a:latin typeface="Arial" panose="020B0604020202020204" pitchFamily="34" charset="0"/>
              </a:rPr>
              <a:t>руйнуванням</a:t>
            </a:r>
            <a:r>
              <a:rPr lang="ru-RU" sz="2400" b="0" i="0" dirty="0" smtClean="0">
                <a:effectLst/>
                <a:latin typeface="Arial" panose="020B0604020202020204" pitchFamily="34" charset="0"/>
              </a:rPr>
              <a:t> четвертого </a:t>
            </a:r>
            <a:r>
              <a:rPr lang="ru-RU" sz="2400" b="0" i="0" dirty="0" err="1" smtClean="0">
                <a:effectLst/>
                <a:latin typeface="Arial" panose="020B0604020202020204" pitchFamily="34" charset="0"/>
              </a:rPr>
              <a:t>енергоблоку</a:t>
            </a:r>
            <a:r>
              <a:rPr lang="ru-RU" sz="2400" b="0" i="0" dirty="0" smtClean="0">
                <a:effectLst/>
                <a:latin typeface="Arial" panose="020B0604020202020204" pitchFamily="34" charset="0"/>
              </a:rPr>
              <a:t> </a:t>
            </a:r>
            <a:r>
              <a:rPr lang="ru-RU" sz="2400" b="0" i="0" u="none" strike="noStrike" dirty="0" err="1" smtClean="0">
                <a:effectLst/>
                <a:latin typeface="Arial" panose="020B0604020202020204" pitchFamily="34" charset="0"/>
              </a:rPr>
              <a:t>Чорнобильської</a:t>
            </a:r>
            <a:r>
              <a:rPr lang="ru-RU" sz="2400" dirty="0">
                <a:latin typeface="Arial" panose="020B0604020202020204" pitchFamily="34" charset="0"/>
              </a:rPr>
              <a:t> </a:t>
            </a:r>
            <a:r>
              <a:rPr lang="ru-RU" sz="2400" b="0" i="0" u="none" strike="noStrike" dirty="0" err="1" smtClean="0">
                <a:effectLst/>
                <a:latin typeface="Arial" panose="020B0604020202020204" pitchFamily="34" charset="0"/>
              </a:rPr>
              <a:t>атомної</a:t>
            </a:r>
            <a:r>
              <a:rPr lang="ru-RU" sz="2400" b="0" i="0" u="none" strike="noStrike" dirty="0" smtClean="0">
                <a:effectLst/>
                <a:latin typeface="Arial" panose="020B0604020202020204" pitchFamily="34" charset="0"/>
              </a:rPr>
              <a:t> </a:t>
            </a:r>
            <a:r>
              <a:rPr lang="ru-RU" sz="2400" b="0" i="0" u="none" strike="noStrike" dirty="0" err="1" smtClean="0">
                <a:effectLst/>
                <a:latin typeface="Arial" panose="020B0604020202020204" pitchFamily="34" charset="0"/>
              </a:rPr>
              <a:t>електростанції</a:t>
            </a:r>
            <a:r>
              <a:rPr lang="ru-RU" sz="2400" b="0" i="0" dirty="0" smtClean="0">
                <a:effectLst/>
                <a:latin typeface="Arial" panose="020B0604020202020204" pitchFamily="34" charset="0"/>
              </a:rPr>
              <a:t>, </a:t>
            </a:r>
            <a:r>
              <a:rPr lang="ru-RU" sz="2400" b="0" i="0" dirty="0" err="1" smtClean="0">
                <a:effectLst/>
                <a:latin typeface="Arial" panose="020B0604020202020204" pitchFamily="34" charset="0"/>
              </a:rPr>
              <a:t>розташованої</a:t>
            </a:r>
            <a:r>
              <a:rPr lang="ru-RU" sz="2400" b="0" i="0" dirty="0" smtClean="0">
                <a:effectLst/>
                <a:latin typeface="Arial" panose="020B0604020202020204" pitchFamily="34" charset="0"/>
              </a:rPr>
              <a:t> на </a:t>
            </a:r>
            <a:r>
              <a:rPr lang="ru-RU" sz="2400" b="0" i="0" dirty="0" err="1" smtClean="0">
                <a:effectLst/>
                <a:latin typeface="Arial" panose="020B0604020202020204" pitchFamily="34" charset="0"/>
              </a:rPr>
              <a:t>території</a:t>
            </a:r>
            <a:r>
              <a:rPr lang="ru-RU" sz="2400" b="0" i="0" dirty="0" smtClean="0">
                <a:effectLst/>
                <a:latin typeface="Arial" panose="020B0604020202020204" pitchFamily="34" charset="0"/>
              </a:rPr>
              <a:t> </a:t>
            </a:r>
            <a:r>
              <a:rPr lang="ru-RU" sz="2400" b="0" i="0" u="none" strike="noStrike" dirty="0" err="1" smtClean="0">
                <a:effectLst/>
                <a:latin typeface="Arial" panose="020B0604020202020204" pitchFamily="34" charset="0"/>
              </a:rPr>
              <a:t>України</a:t>
            </a:r>
            <a:r>
              <a:rPr lang="ru-RU" sz="2400" b="0" i="0" dirty="0" smtClean="0">
                <a:effectLst/>
                <a:latin typeface="Arial" panose="020B0604020202020204" pitchFamily="34" charset="0"/>
              </a:rPr>
              <a:t> (</a:t>
            </a:r>
            <a:r>
              <a:rPr lang="ru-RU" sz="2400" b="0" i="0" dirty="0" err="1" smtClean="0">
                <a:effectLst/>
                <a:latin typeface="Arial" panose="020B0604020202020204" pitchFamily="34" charset="0"/>
              </a:rPr>
              <a:t>колишньої</a:t>
            </a:r>
            <a:r>
              <a:rPr lang="ru-RU" sz="2400" b="0" i="0" dirty="0" smtClean="0">
                <a:effectLst/>
                <a:latin typeface="Arial" panose="020B0604020202020204" pitchFamily="34" charset="0"/>
              </a:rPr>
              <a:t> </a:t>
            </a:r>
            <a:r>
              <a:rPr lang="ru-RU" sz="2400" b="0" i="0" u="none" strike="noStrike" dirty="0" smtClean="0">
                <a:effectLst/>
                <a:latin typeface="Arial" panose="020B0604020202020204" pitchFamily="34" charset="0"/>
              </a:rPr>
              <a:t>УРСР</a:t>
            </a:r>
            <a:r>
              <a:rPr lang="ru-RU" sz="2400" b="0" i="0" dirty="0" smtClean="0">
                <a:effectLst/>
                <a:latin typeface="Arial" panose="020B0604020202020204" pitchFamily="34" charset="0"/>
              </a:rPr>
              <a:t>), в </a:t>
            </a:r>
            <a:r>
              <a:rPr lang="ru-RU" sz="2400" b="0" i="0" dirty="0" err="1" smtClean="0">
                <a:effectLst/>
                <a:latin typeface="Arial" panose="020B0604020202020204" pitchFamily="34" charset="0"/>
              </a:rPr>
              <a:t>ніч</a:t>
            </a:r>
            <a:r>
              <a:rPr lang="ru-RU" sz="2400" b="0" i="0" dirty="0" smtClean="0">
                <a:effectLst/>
                <a:latin typeface="Arial" panose="020B0604020202020204" pitchFamily="34" charset="0"/>
              </a:rPr>
              <a:t> на </a:t>
            </a:r>
            <a:r>
              <a:rPr lang="ru-RU" sz="2400" b="0" i="0" u="none" strike="noStrike" dirty="0" smtClean="0">
                <a:effectLst/>
                <a:latin typeface="Arial" panose="020B0604020202020204" pitchFamily="34" charset="0"/>
              </a:rPr>
              <a:t>26 </a:t>
            </a:r>
            <a:r>
              <a:rPr lang="ru-RU" sz="2400" b="0" i="0" u="none" strike="noStrike" dirty="0" err="1" smtClean="0">
                <a:effectLst/>
                <a:latin typeface="Arial" panose="020B0604020202020204" pitchFamily="34" charset="0"/>
              </a:rPr>
              <a:t>квітня</a:t>
            </a:r>
            <a:r>
              <a:rPr lang="ru-RU" sz="2400" dirty="0">
                <a:latin typeface="Arial" panose="020B0604020202020204" pitchFamily="34" charset="0"/>
              </a:rPr>
              <a:t> </a:t>
            </a:r>
            <a:r>
              <a:rPr lang="ru-RU" sz="2400" b="0" i="0" u="none" strike="noStrike" dirty="0" smtClean="0">
                <a:effectLst/>
                <a:latin typeface="Arial" panose="020B0604020202020204" pitchFamily="34" charset="0"/>
              </a:rPr>
              <a:t>1986</a:t>
            </a:r>
            <a:r>
              <a:rPr lang="ru-RU" sz="2400" b="0" i="0" dirty="0" smtClean="0">
                <a:effectLst/>
                <a:latin typeface="Arial" panose="020B0604020202020204" pitchFamily="34" charset="0"/>
              </a:rPr>
              <a:t> року.</a:t>
            </a:r>
          </a:p>
          <a:p>
            <a:pPr marL="0" indent="0">
              <a:buNone/>
            </a:pPr>
            <a:r>
              <a:rPr lang="ru-RU" sz="2400" b="0" i="0" dirty="0" smtClean="0">
                <a:effectLst/>
                <a:latin typeface="Arial" panose="020B0604020202020204" pitchFamily="34" charset="0"/>
              </a:rPr>
              <a:t>Катастрофа </a:t>
            </a:r>
            <a:r>
              <a:rPr lang="ru-RU" sz="2400" b="0" i="0" dirty="0" err="1" smtClean="0">
                <a:effectLst/>
                <a:latin typeface="Arial" panose="020B0604020202020204" pitchFamily="34" charset="0"/>
              </a:rPr>
              <a:t>вважається</a:t>
            </a:r>
            <a:r>
              <a:rPr lang="ru-RU" sz="2400" b="0" i="0" dirty="0" smtClean="0">
                <a:effectLst/>
                <a:latin typeface="Arial" panose="020B0604020202020204" pitchFamily="34" charset="0"/>
              </a:rPr>
              <a:t> </a:t>
            </a:r>
            <a:r>
              <a:rPr lang="ru-RU" sz="2400" b="0" i="0" dirty="0" err="1" smtClean="0">
                <a:effectLst/>
                <a:latin typeface="Arial" panose="020B0604020202020204" pitchFamily="34" charset="0"/>
              </a:rPr>
              <a:t>найбільшою</a:t>
            </a:r>
            <a:r>
              <a:rPr lang="ru-RU" sz="2400" b="0" i="0" dirty="0" smtClean="0">
                <a:effectLst/>
                <a:latin typeface="Arial" panose="020B0604020202020204" pitchFamily="34" charset="0"/>
              </a:rPr>
              <a:t> за всю </a:t>
            </a:r>
            <a:r>
              <a:rPr lang="ru-RU" sz="2400" b="0" i="0" dirty="0" err="1" smtClean="0">
                <a:effectLst/>
                <a:latin typeface="Arial" panose="020B0604020202020204" pitchFamily="34" charset="0"/>
              </a:rPr>
              <a:t>історію</a:t>
            </a:r>
            <a:r>
              <a:rPr lang="ru-RU" sz="2400" b="0" i="0" dirty="0" smtClean="0">
                <a:effectLst/>
                <a:latin typeface="Arial" panose="020B0604020202020204" pitchFamily="34" charset="0"/>
              </a:rPr>
              <a:t> </a:t>
            </a:r>
            <a:r>
              <a:rPr lang="ru-RU" sz="2400" b="0" i="0" dirty="0" err="1" smtClean="0">
                <a:effectLst/>
                <a:latin typeface="Arial" panose="020B0604020202020204" pitchFamily="34" charset="0"/>
              </a:rPr>
              <a:t>ядерної</a:t>
            </a:r>
            <a:r>
              <a:rPr lang="ru-RU" sz="2400" b="0" i="0" dirty="0" smtClean="0">
                <a:effectLst/>
                <a:latin typeface="Arial" panose="020B0604020202020204" pitchFamily="34" charset="0"/>
              </a:rPr>
              <a:t> </a:t>
            </a:r>
            <a:r>
              <a:rPr lang="ru-RU" sz="2400" b="0" i="0" dirty="0" err="1" smtClean="0">
                <a:effectLst/>
                <a:latin typeface="Arial" panose="020B0604020202020204" pitchFamily="34" charset="0"/>
              </a:rPr>
              <a:t>енергетики</a:t>
            </a:r>
            <a:r>
              <a:rPr lang="ru-RU" sz="2400" b="0" i="0" dirty="0" smtClean="0">
                <a:effectLst/>
                <a:latin typeface="Arial" panose="020B0604020202020204" pitchFamily="34" charset="0"/>
              </a:rPr>
              <a:t> як за </a:t>
            </a:r>
            <a:r>
              <a:rPr lang="ru-RU" sz="2400" b="0" i="0" dirty="0" err="1" smtClean="0">
                <a:effectLst/>
                <a:latin typeface="Arial" panose="020B0604020202020204" pitchFamily="34" charset="0"/>
              </a:rPr>
              <a:t>кількістю</a:t>
            </a:r>
            <a:r>
              <a:rPr lang="ru-RU" sz="2400" b="0" i="0" dirty="0" smtClean="0">
                <a:effectLst/>
                <a:latin typeface="Arial" panose="020B0604020202020204" pitchFamily="34" charset="0"/>
              </a:rPr>
              <a:t> </a:t>
            </a:r>
            <a:r>
              <a:rPr lang="ru-RU" sz="2400" b="0" i="0" dirty="0" err="1" smtClean="0">
                <a:effectLst/>
                <a:latin typeface="Arial" panose="020B0604020202020204" pitchFamily="34" charset="0"/>
              </a:rPr>
              <a:t>загиблих</a:t>
            </a:r>
            <a:r>
              <a:rPr lang="ru-RU" sz="2400" b="0" i="0" dirty="0" smtClean="0">
                <a:effectLst/>
                <a:latin typeface="Arial" panose="020B0604020202020204" pitchFamily="34" charset="0"/>
              </a:rPr>
              <a:t> і </a:t>
            </a:r>
            <a:r>
              <a:rPr lang="ru-RU" sz="2400" b="0" i="0" dirty="0" err="1" smtClean="0">
                <a:effectLst/>
                <a:latin typeface="Arial" panose="020B0604020202020204" pitchFamily="34" charset="0"/>
              </a:rPr>
              <a:t>потерпілих</a:t>
            </a:r>
            <a:r>
              <a:rPr lang="ru-RU" sz="2400" b="0" i="0" dirty="0" smtClean="0">
                <a:effectLst/>
                <a:latin typeface="Arial" panose="020B0604020202020204" pitchFamily="34" charset="0"/>
              </a:rPr>
              <a:t> </a:t>
            </a:r>
            <a:r>
              <a:rPr lang="ru-RU" sz="2400" b="0" i="0" dirty="0" err="1" smtClean="0">
                <a:effectLst/>
                <a:latin typeface="Arial" panose="020B0604020202020204" pitchFamily="34" charset="0"/>
              </a:rPr>
              <a:t>від</a:t>
            </a:r>
            <a:r>
              <a:rPr lang="ru-RU" sz="2400" b="0" i="0" dirty="0" smtClean="0">
                <a:effectLst/>
                <a:latin typeface="Arial" panose="020B0604020202020204" pitchFamily="34" charset="0"/>
              </a:rPr>
              <a:t> </a:t>
            </a:r>
            <a:r>
              <a:rPr lang="ru-RU" sz="2400" b="0" i="0" dirty="0" err="1" smtClean="0">
                <a:effectLst/>
                <a:latin typeface="Arial" panose="020B0604020202020204" pitchFamily="34" charset="0"/>
              </a:rPr>
              <a:t>її</a:t>
            </a:r>
            <a:r>
              <a:rPr lang="ru-RU" sz="2400" b="0" i="0" dirty="0" smtClean="0">
                <a:effectLst/>
                <a:latin typeface="Arial" panose="020B0604020202020204" pitchFamily="34" charset="0"/>
              </a:rPr>
              <a:t> </a:t>
            </a:r>
            <a:r>
              <a:rPr lang="ru-RU" sz="2400" b="0" i="0" dirty="0" err="1" smtClean="0">
                <a:effectLst/>
                <a:latin typeface="Arial" panose="020B0604020202020204" pitchFamily="34" charset="0"/>
              </a:rPr>
              <a:t>наслідків</a:t>
            </a:r>
            <a:r>
              <a:rPr lang="ru-RU" sz="2400" b="0" i="0" dirty="0" smtClean="0">
                <a:effectLst/>
                <a:latin typeface="Arial" panose="020B0604020202020204" pitchFamily="34" charset="0"/>
              </a:rPr>
              <a:t> людей, так і за </a:t>
            </a:r>
            <a:r>
              <a:rPr lang="ru-RU" sz="2400" b="0" i="0" dirty="0" err="1" smtClean="0">
                <a:effectLst/>
                <a:latin typeface="Arial" panose="020B0604020202020204" pitchFamily="34" charset="0"/>
              </a:rPr>
              <a:t>економічним</a:t>
            </a:r>
            <a:r>
              <a:rPr lang="ru-RU" sz="2400" b="0" i="0" dirty="0" smtClean="0">
                <a:effectLst/>
                <a:latin typeface="Arial" panose="020B0604020202020204" pitchFamily="34" charset="0"/>
              </a:rPr>
              <a:t> </a:t>
            </a:r>
            <a:r>
              <a:rPr lang="ru-RU" sz="2400" b="0" i="0" dirty="0" err="1" smtClean="0">
                <a:effectLst/>
                <a:latin typeface="Arial" panose="020B0604020202020204" pitchFamily="34" charset="0"/>
              </a:rPr>
              <a:t>збитком</a:t>
            </a:r>
            <a:r>
              <a:rPr lang="ru-RU" sz="2400" b="0" i="0" dirty="0" smtClean="0">
                <a:effectLst/>
                <a:latin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35916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78768" cy="458079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721468"/>
            <a:ext cx="12192000" cy="21365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 smtClean="0"/>
              <a:t>Радіоактивна</a:t>
            </a:r>
            <a:r>
              <a:rPr lang="ru-RU" dirty="0" smtClean="0"/>
              <a:t> </a:t>
            </a:r>
            <a:r>
              <a:rPr lang="ru-RU" dirty="0" err="1" smtClean="0"/>
              <a:t>хмара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аварії</a:t>
            </a:r>
            <a:r>
              <a:rPr lang="ru-RU" dirty="0" smtClean="0"/>
              <a:t> </a:t>
            </a:r>
            <a:r>
              <a:rPr lang="ru-RU" dirty="0" err="1" smtClean="0"/>
              <a:t>пройшла</a:t>
            </a:r>
            <a:r>
              <a:rPr lang="ru-RU" dirty="0" smtClean="0"/>
              <a:t> над </a:t>
            </a:r>
            <a:r>
              <a:rPr lang="ru-RU" dirty="0" err="1" smtClean="0"/>
              <a:t>європейською</a:t>
            </a:r>
            <a:r>
              <a:rPr lang="ru-RU" dirty="0" smtClean="0"/>
              <a:t> </a:t>
            </a:r>
            <a:r>
              <a:rPr lang="ru-RU" dirty="0" err="1" smtClean="0"/>
              <a:t>частиною</a:t>
            </a:r>
            <a:r>
              <a:rPr lang="ru-RU" dirty="0" smtClean="0"/>
              <a:t> СРСР, </a:t>
            </a:r>
            <a:r>
              <a:rPr lang="ru-RU" dirty="0" err="1" smtClean="0"/>
              <a:t>більшою</a:t>
            </a:r>
            <a:r>
              <a:rPr lang="ru-RU" dirty="0" smtClean="0"/>
              <a:t> </a:t>
            </a:r>
            <a:r>
              <a:rPr lang="ru-RU" dirty="0" err="1" smtClean="0"/>
              <a:t>частиною</a:t>
            </a:r>
            <a:r>
              <a:rPr lang="ru-RU" dirty="0" smtClean="0"/>
              <a:t> </a:t>
            </a:r>
            <a:r>
              <a:rPr lang="ru-RU" dirty="0" err="1" smtClean="0"/>
              <a:t>Європи</a:t>
            </a:r>
            <a:r>
              <a:rPr lang="ru-RU" dirty="0" smtClean="0"/>
              <a:t>, </a:t>
            </a:r>
            <a:r>
              <a:rPr lang="ru-RU" dirty="0" err="1" smtClean="0"/>
              <a:t>східною</a:t>
            </a:r>
            <a:r>
              <a:rPr lang="ru-RU" dirty="0" smtClean="0"/>
              <a:t> </a:t>
            </a:r>
            <a:r>
              <a:rPr lang="ru-RU" dirty="0" err="1" smtClean="0"/>
              <a:t>частиною</a:t>
            </a:r>
            <a:r>
              <a:rPr lang="ru-RU" dirty="0" smtClean="0"/>
              <a:t> США. </a:t>
            </a:r>
            <a:r>
              <a:rPr lang="ru-RU" dirty="0" err="1" smtClean="0"/>
              <a:t>Приблизно</a:t>
            </a:r>
            <a:r>
              <a:rPr lang="ru-RU" dirty="0" smtClean="0"/>
              <a:t> 60 % </a:t>
            </a:r>
            <a:r>
              <a:rPr lang="ru-RU" dirty="0" err="1" smtClean="0"/>
              <a:t>радіоактивних</a:t>
            </a:r>
            <a:r>
              <a:rPr lang="ru-RU" dirty="0" smtClean="0"/>
              <a:t> </a:t>
            </a:r>
            <a:r>
              <a:rPr lang="ru-RU" dirty="0" err="1" smtClean="0"/>
              <a:t>речовин</a:t>
            </a:r>
            <a:r>
              <a:rPr lang="ru-RU" dirty="0" smtClean="0"/>
              <a:t> </a:t>
            </a:r>
            <a:r>
              <a:rPr lang="ru-RU" dirty="0" err="1" smtClean="0"/>
              <a:t>осіло</a:t>
            </a:r>
            <a:r>
              <a:rPr lang="ru-RU" dirty="0" smtClean="0"/>
              <a:t> на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Білорусі</a:t>
            </a:r>
            <a:r>
              <a:rPr lang="ru-RU" dirty="0" smtClean="0"/>
              <a:t>. </a:t>
            </a:r>
            <a:r>
              <a:rPr lang="ru-RU" dirty="0" err="1" smtClean="0"/>
              <a:t>Близько</a:t>
            </a:r>
            <a:r>
              <a:rPr lang="ru-RU" dirty="0" smtClean="0"/>
              <a:t> 200 000 </a:t>
            </a:r>
            <a:r>
              <a:rPr lang="ru-RU" dirty="0" err="1" smtClean="0"/>
              <a:t>осіб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евакуйовано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зон </a:t>
            </a:r>
            <a:r>
              <a:rPr lang="ru-RU" dirty="0" err="1" smtClean="0"/>
              <a:t>забруднення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 smtClean="0">
              <a:solidFill>
                <a:srgbClr val="00B0F0"/>
              </a:solidFill>
            </a:endParaRPr>
          </a:p>
          <a:p>
            <a:endParaRPr lang="ru-RU" dirty="0" smtClean="0">
              <a:solidFill>
                <a:srgbClr val="00B0F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768" y="0"/>
            <a:ext cx="6213231" cy="458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63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0" y="4158762"/>
            <a:ext cx="12192000" cy="26992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err="1" smtClean="0"/>
              <a:t>Спершу</a:t>
            </a:r>
            <a:r>
              <a:rPr lang="ru-RU" dirty="0" smtClean="0"/>
              <a:t> </a:t>
            </a:r>
            <a:r>
              <a:rPr lang="ru-RU" dirty="0" err="1" smtClean="0"/>
              <a:t>керівництво</a:t>
            </a:r>
            <a:r>
              <a:rPr lang="ru-RU" dirty="0" smtClean="0"/>
              <a:t> УРСР та СРСР </a:t>
            </a:r>
            <a:r>
              <a:rPr lang="ru-RU" dirty="0" err="1" smtClean="0"/>
              <a:t>намагалося</a:t>
            </a:r>
            <a:r>
              <a:rPr lang="ru-RU" dirty="0" smtClean="0"/>
              <a:t> </a:t>
            </a:r>
            <a:r>
              <a:rPr lang="ru-RU" dirty="0" err="1" smtClean="0"/>
              <a:t>приховати</a:t>
            </a:r>
            <a:r>
              <a:rPr lang="ru-RU" dirty="0" smtClean="0"/>
              <a:t> </a:t>
            </a:r>
            <a:r>
              <a:rPr lang="ru-RU" dirty="0" err="1" smtClean="0"/>
              <a:t>масштаби</a:t>
            </a:r>
            <a:r>
              <a:rPr lang="ru-RU" dirty="0" smtClean="0"/>
              <a:t> </a:t>
            </a:r>
            <a:r>
              <a:rPr lang="ru-RU" dirty="0" err="1" smtClean="0"/>
              <a:t>трагедії</a:t>
            </a:r>
            <a:r>
              <a:rPr lang="ru-RU" dirty="0" smtClean="0"/>
              <a:t>, але </a:t>
            </a:r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 smtClean="0"/>
              <a:t>повідомлень</a:t>
            </a:r>
            <a:r>
              <a:rPr lang="ru-RU" dirty="0" smtClean="0"/>
              <a:t> </a:t>
            </a:r>
            <a:r>
              <a:rPr lang="ru-RU" dirty="0" err="1" smtClean="0"/>
              <a:t>зі</a:t>
            </a:r>
            <a:r>
              <a:rPr lang="ru-RU" dirty="0" smtClean="0"/>
              <a:t> </a:t>
            </a:r>
            <a:r>
              <a:rPr lang="ru-RU" dirty="0" err="1" smtClean="0"/>
              <a:t>Швеції</a:t>
            </a:r>
            <a:r>
              <a:rPr lang="ru-RU" dirty="0" smtClean="0"/>
              <a:t>, де на АЕС </a:t>
            </a:r>
            <a:r>
              <a:rPr lang="ru-RU" dirty="0" err="1" smtClean="0"/>
              <a:t>Форсмарк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знайдено</a:t>
            </a:r>
            <a:r>
              <a:rPr lang="ru-RU" dirty="0" smtClean="0"/>
              <a:t> </a:t>
            </a:r>
            <a:r>
              <a:rPr lang="ru-RU" dirty="0" err="1" smtClean="0"/>
              <a:t>радіоактивні</a:t>
            </a:r>
            <a:r>
              <a:rPr lang="ru-RU" dirty="0" smtClean="0"/>
              <a:t> </a:t>
            </a:r>
            <a:r>
              <a:rPr lang="ru-RU" dirty="0" err="1" smtClean="0"/>
              <a:t>частинки</a:t>
            </a:r>
            <a:r>
              <a:rPr lang="ru-RU" dirty="0" smtClean="0"/>
              <a:t>, </a:t>
            </a:r>
            <a:r>
              <a:rPr lang="ru-RU" dirty="0" err="1" smtClean="0"/>
              <a:t>принесені</a:t>
            </a:r>
            <a:r>
              <a:rPr lang="ru-RU" dirty="0" smtClean="0"/>
              <a:t> з </a:t>
            </a:r>
            <a:r>
              <a:rPr lang="ru-RU" dirty="0" err="1" smtClean="0"/>
              <a:t>східної</a:t>
            </a:r>
            <a:r>
              <a:rPr lang="ru-RU" dirty="0" smtClean="0"/>
              <a:t> </a:t>
            </a:r>
            <a:r>
              <a:rPr lang="ru-RU" dirty="0" err="1" smtClean="0"/>
              <a:t>частини</a:t>
            </a:r>
            <a:r>
              <a:rPr lang="ru-RU" dirty="0" smtClean="0"/>
              <a:t> СРСР, та </a:t>
            </a:r>
            <a:r>
              <a:rPr lang="ru-RU" dirty="0" err="1" smtClean="0"/>
              <a:t>оцінки</a:t>
            </a:r>
            <a:r>
              <a:rPr lang="ru-RU" dirty="0" smtClean="0"/>
              <a:t> </a:t>
            </a:r>
            <a:r>
              <a:rPr lang="ru-RU" dirty="0" err="1" smtClean="0"/>
              <a:t>обсягів</a:t>
            </a:r>
            <a:r>
              <a:rPr lang="ru-RU" dirty="0" smtClean="0"/>
              <a:t> </a:t>
            </a:r>
            <a:r>
              <a:rPr lang="ru-RU" dirty="0" err="1" smtClean="0"/>
              <a:t>зараження</a:t>
            </a:r>
            <a:r>
              <a:rPr lang="ru-RU" dirty="0" smtClean="0"/>
              <a:t>, </a:t>
            </a:r>
            <a:r>
              <a:rPr lang="ru-RU" dirty="0" err="1" smtClean="0"/>
              <a:t>розпочалася</a:t>
            </a:r>
            <a:r>
              <a:rPr lang="ru-RU" dirty="0" smtClean="0"/>
              <a:t> </a:t>
            </a:r>
            <a:r>
              <a:rPr lang="ru-RU" dirty="0" err="1" smtClean="0"/>
              <a:t>евакуація</a:t>
            </a:r>
            <a:r>
              <a:rPr lang="ru-RU" dirty="0" smtClean="0"/>
              <a:t> </a:t>
            </a:r>
            <a:r>
              <a:rPr lang="ru-RU" dirty="0" err="1" smtClean="0"/>
              <a:t>близько</a:t>
            </a:r>
            <a:r>
              <a:rPr lang="ru-RU" dirty="0" smtClean="0"/>
              <a:t> 130 000 </a:t>
            </a:r>
            <a:r>
              <a:rPr lang="ru-RU" dirty="0" err="1" smtClean="0"/>
              <a:t>мешканців</a:t>
            </a:r>
            <a:r>
              <a:rPr lang="ru-RU" dirty="0" smtClean="0"/>
              <a:t> </a:t>
            </a:r>
            <a:r>
              <a:rPr lang="ru-RU" dirty="0" err="1" smtClean="0"/>
              <a:t>Київської</a:t>
            </a:r>
            <a:r>
              <a:rPr lang="ru-RU" dirty="0" smtClean="0"/>
              <a:t> </a:t>
            </a:r>
            <a:r>
              <a:rPr lang="ru-RU" dirty="0" err="1" smtClean="0"/>
              <a:t>області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забруднених</a:t>
            </a:r>
            <a:r>
              <a:rPr lang="ru-RU" dirty="0" smtClean="0"/>
              <a:t> </a:t>
            </a:r>
            <a:r>
              <a:rPr lang="ru-RU" dirty="0" err="1" smtClean="0"/>
              <a:t>районів</a:t>
            </a:r>
            <a:r>
              <a:rPr lang="ru-RU" dirty="0" smtClean="0"/>
              <a:t>. </a:t>
            </a:r>
            <a:r>
              <a:rPr lang="ru-RU" dirty="0" err="1" smtClean="0"/>
              <a:t>Радіоактивного</a:t>
            </a:r>
            <a:r>
              <a:rPr lang="ru-RU" dirty="0" smtClean="0"/>
              <a:t> </a:t>
            </a:r>
            <a:r>
              <a:rPr lang="ru-RU" dirty="0" err="1" smtClean="0"/>
              <a:t>ураження</a:t>
            </a:r>
            <a:r>
              <a:rPr lang="ru-RU" dirty="0" smtClean="0"/>
              <a:t> </a:t>
            </a:r>
            <a:r>
              <a:rPr lang="ru-RU" dirty="0" err="1" smtClean="0"/>
              <a:t>зазнали</a:t>
            </a:r>
            <a:r>
              <a:rPr lang="ru-RU" dirty="0" smtClean="0"/>
              <a:t> </a:t>
            </a:r>
            <a:r>
              <a:rPr lang="ru-RU" dirty="0" err="1" smtClean="0"/>
              <a:t>близько</a:t>
            </a:r>
            <a:r>
              <a:rPr lang="ru-RU" dirty="0" smtClean="0"/>
              <a:t> 600 000 </a:t>
            </a:r>
            <a:r>
              <a:rPr lang="ru-RU" dirty="0" err="1" smtClean="0"/>
              <a:t>осіб</a:t>
            </a:r>
            <a:r>
              <a:rPr lang="ru-RU" dirty="0" smtClean="0"/>
              <a:t>, </a:t>
            </a:r>
            <a:r>
              <a:rPr lang="ru-RU" dirty="0" err="1" smtClean="0"/>
              <a:t>насамперед</a:t>
            </a:r>
            <a:r>
              <a:rPr lang="ru-RU" dirty="0" smtClean="0"/>
              <a:t> </a:t>
            </a:r>
            <a:r>
              <a:rPr lang="ru-RU" dirty="0" err="1" smtClean="0"/>
              <a:t>ліквідатори</a:t>
            </a:r>
            <a:r>
              <a:rPr lang="ru-RU" dirty="0" smtClean="0"/>
              <a:t> </a:t>
            </a:r>
            <a:r>
              <a:rPr lang="ru-RU" dirty="0" err="1" smtClean="0"/>
              <a:t>катастрофи</a:t>
            </a:r>
            <a:r>
              <a:rPr lang="ru-RU" dirty="0" smtClean="0"/>
              <a:t>. </a:t>
            </a:r>
            <a:r>
              <a:rPr lang="ru-RU" dirty="0" err="1" smtClean="0"/>
              <a:t>Навколо</a:t>
            </a:r>
            <a:r>
              <a:rPr lang="ru-RU" dirty="0" smtClean="0"/>
              <a:t> ЧАЕС створено 30-кілометрову зону </a:t>
            </a:r>
            <a:r>
              <a:rPr lang="ru-RU" dirty="0" err="1" smtClean="0"/>
              <a:t>відчуження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37404" cy="42203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404" y="0"/>
            <a:ext cx="6054596" cy="422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72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94592"/>
            <a:ext cx="4141177" cy="61634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В </a:t>
            </a:r>
            <a:r>
              <a:rPr lang="ru-RU" dirty="0" err="1" smtClean="0"/>
              <a:t>результаті</a:t>
            </a:r>
            <a:r>
              <a:rPr lang="ru-RU" dirty="0" smtClean="0"/>
              <a:t> </a:t>
            </a:r>
            <a:r>
              <a:rPr lang="ru-RU" dirty="0" err="1" smtClean="0"/>
              <a:t>аварії</a:t>
            </a:r>
            <a:r>
              <a:rPr lang="ru-RU" dirty="0" smtClean="0"/>
              <a:t> з </a:t>
            </a:r>
            <a:r>
              <a:rPr lang="ru-RU" dirty="0" err="1" smtClean="0"/>
              <a:t>сільськогосподарського</a:t>
            </a:r>
            <a:r>
              <a:rPr lang="ru-RU" dirty="0" smtClean="0"/>
              <a:t> </a:t>
            </a:r>
            <a:r>
              <a:rPr lang="ru-RU" dirty="0" err="1" smtClean="0"/>
              <a:t>користування</a:t>
            </a:r>
            <a:r>
              <a:rPr lang="ru-RU" dirty="0" smtClean="0"/>
              <a:t> </a:t>
            </a:r>
            <a:r>
              <a:rPr lang="ru-RU" dirty="0" err="1" smtClean="0"/>
              <a:t>виведено</a:t>
            </a:r>
            <a:r>
              <a:rPr lang="ru-RU" dirty="0" smtClean="0"/>
              <a:t> </a:t>
            </a:r>
            <a:r>
              <a:rPr lang="ru-RU" dirty="0" err="1" smtClean="0"/>
              <a:t>близько</a:t>
            </a:r>
            <a:r>
              <a:rPr lang="ru-RU" dirty="0" smtClean="0"/>
              <a:t> 5 млн га земель, </a:t>
            </a:r>
            <a:r>
              <a:rPr lang="ru-RU" dirty="0" err="1" smtClean="0"/>
              <a:t>довкола</a:t>
            </a:r>
            <a:r>
              <a:rPr lang="ru-RU" dirty="0" smtClean="0"/>
              <a:t> АЕС створено 30-кілометрову зону </a:t>
            </a:r>
            <a:r>
              <a:rPr lang="ru-RU" dirty="0" err="1" smtClean="0"/>
              <a:t>відчуження</a:t>
            </a:r>
            <a:r>
              <a:rPr lang="ru-RU" dirty="0" smtClean="0"/>
              <a:t>, </a:t>
            </a:r>
            <a:r>
              <a:rPr lang="ru-RU" dirty="0" err="1" smtClean="0"/>
              <a:t>знищені</a:t>
            </a:r>
            <a:r>
              <a:rPr lang="ru-RU" dirty="0" smtClean="0"/>
              <a:t> і </a:t>
            </a:r>
            <a:r>
              <a:rPr lang="ru-RU" dirty="0" err="1" smtClean="0"/>
              <a:t>поховані</a:t>
            </a:r>
            <a:r>
              <a:rPr lang="ru-RU" dirty="0" smtClean="0"/>
              <a:t> (</a:t>
            </a:r>
            <a:r>
              <a:rPr lang="ru-RU" dirty="0" err="1" smtClean="0"/>
              <a:t>закопані</a:t>
            </a:r>
            <a:r>
              <a:rPr lang="ru-RU" dirty="0" smtClean="0"/>
              <a:t> </a:t>
            </a:r>
            <a:r>
              <a:rPr lang="ru-RU" dirty="0" err="1" smtClean="0"/>
              <a:t>важкою</a:t>
            </a:r>
            <a:r>
              <a:rPr lang="ru-RU" dirty="0" smtClean="0"/>
              <a:t> </a:t>
            </a:r>
            <a:r>
              <a:rPr lang="ru-RU" dirty="0" err="1" smtClean="0"/>
              <a:t>технікою</a:t>
            </a:r>
            <a:r>
              <a:rPr lang="ru-RU" dirty="0" smtClean="0"/>
              <a:t>) </a:t>
            </a:r>
            <a:r>
              <a:rPr lang="ru-RU" dirty="0" err="1" smtClean="0"/>
              <a:t>сотні</a:t>
            </a:r>
            <a:r>
              <a:rPr lang="ru-RU" dirty="0" smtClean="0"/>
              <a:t> </a:t>
            </a:r>
            <a:r>
              <a:rPr lang="ru-RU" dirty="0" err="1" smtClean="0"/>
              <a:t>дрібних</a:t>
            </a:r>
            <a:r>
              <a:rPr lang="ru-RU" dirty="0" smtClean="0"/>
              <a:t> </a:t>
            </a:r>
            <a:r>
              <a:rPr lang="ru-RU" dirty="0" err="1" smtClean="0"/>
              <a:t>населених</a:t>
            </a:r>
            <a:r>
              <a:rPr lang="ru-RU" dirty="0" smtClean="0"/>
              <a:t> </a:t>
            </a:r>
            <a:r>
              <a:rPr lang="ru-RU" dirty="0" err="1" smtClean="0"/>
              <a:t>пунктів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177" y="1"/>
            <a:ext cx="80625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94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462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228" y="4829053"/>
            <a:ext cx="4929554" cy="1325563"/>
          </a:xfrm>
        </p:spPr>
        <p:txBody>
          <a:bodyPr/>
          <a:lstStyle/>
          <a:p>
            <a:pPr algn="ctr"/>
            <a:r>
              <a:rPr lang="uk-UA" dirty="0" smtClean="0"/>
              <a:t>Дякую за увагу!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57646" y="5521569"/>
            <a:ext cx="5234354" cy="126609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 smtClean="0"/>
              <a:t>Презентацію підготував</a:t>
            </a:r>
          </a:p>
          <a:p>
            <a:pPr marL="0" indent="0">
              <a:buNone/>
            </a:pPr>
            <a:r>
              <a:rPr lang="uk-UA" dirty="0"/>
              <a:t>у</a:t>
            </a:r>
            <a:r>
              <a:rPr lang="uk-UA" dirty="0" smtClean="0"/>
              <a:t>чень 5-А класу</a:t>
            </a:r>
          </a:p>
          <a:p>
            <a:pPr marL="0" indent="0">
              <a:buNone/>
            </a:pPr>
            <a:r>
              <a:rPr lang="uk-UA" dirty="0" smtClean="0"/>
              <a:t>Герман </a:t>
            </a:r>
            <a:r>
              <a:rPr lang="uk-UA" dirty="0" err="1" smtClean="0"/>
              <a:t>Никита</a:t>
            </a:r>
            <a:endParaRPr lang="uk-UA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783621" y="162691"/>
            <a:ext cx="49940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Сподіваюсь, що таких катастроф більше ніколи не станеться на нашій планеті.</a:t>
            </a:r>
          </a:p>
        </p:txBody>
      </p:sp>
    </p:spTree>
    <p:extLst>
      <p:ext uri="{BB962C8B-B14F-4D97-AF65-F5344CB8AC3E}">
        <p14:creationId xmlns:p14="http://schemas.microsoft.com/office/powerpoint/2010/main" val="38098236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165</Words>
  <Application>Microsoft Office PowerPoint</Application>
  <PresentationFormat>Широкоэкранный</PresentationFormat>
  <Paragraphs>11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Тема Office</vt:lpstr>
      <vt:lpstr>Чорнобиль 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Чорнобиль </dc:title>
  <dc:creator>German</dc:creator>
  <cp:lastModifiedBy>German</cp:lastModifiedBy>
  <cp:revision>10</cp:revision>
  <dcterms:created xsi:type="dcterms:W3CDTF">2020-04-27T15:58:18Z</dcterms:created>
  <dcterms:modified xsi:type="dcterms:W3CDTF">2020-04-27T17:12:52Z</dcterms:modified>
</cp:coreProperties>
</file>