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AC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51170-55DE-4B9F-9B70-C77C2AD6606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77B66-A531-421A-B35D-350D249F61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51170-55DE-4B9F-9B70-C77C2AD6606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77B66-A531-421A-B35D-350D249F61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51170-55DE-4B9F-9B70-C77C2AD6606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77B66-A531-421A-B35D-350D249F61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51170-55DE-4B9F-9B70-C77C2AD6606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77B66-A531-421A-B35D-350D249F61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51170-55DE-4B9F-9B70-C77C2AD6606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77B66-A531-421A-B35D-350D249F61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51170-55DE-4B9F-9B70-C77C2AD6606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77B66-A531-421A-B35D-350D249F61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51170-55DE-4B9F-9B70-C77C2AD6606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77B66-A531-421A-B35D-350D249F61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51170-55DE-4B9F-9B70-C77C2AD6606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77B66-A531-421A-B35D-350D249F61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51170-55DE-4B9F-9B70-C77C2AD6606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77B66-A531-421A-B35D-350D249F61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51170-55DE-4B9F-9B70-C77C2AD6606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77B66-A531-421A-B35D-350D249F61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51170-55DE-4B9F-9B70-C77C2AD6606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77B66-A531-421A-B35D-350D249F61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51170-55DE-4B9F-9B70-C77C2AD6606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77B66-A531-421A-B35D-350D249F618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00330"/>
            <a:ext cx="12192000" cy="68640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67305" y="688877"/>
            <a:ext cx="9144000" cy="2387600"/>
          </a:xfrm>
        </p:spPr>
        <p:txBody>
          <a:bodyPr/>
          <a:lstStyle/>
          <a:p>
            <a:r>
              <a:rPr lang="uk-UA" altLang="ru-RU" b="1" dirty="0">
                <a:solidFill>
                  <a:srgbClr val="26AC2F"/>
                </a:solidFill>
              </a:rPr>
              <a:t>СВЯТО ХЛОПЦІВ В ЯПОНІЇ</a:t>
            </a:r>
            <a:endParaRPr lang="uk-UA" altLang="ru-RU" b="1" dirty="0">
              <a:solidFill>
                <a:srgbClr val="26AC2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90185" y="5855677"/>
            <a:ext cx="28018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rgbClr val="FFFF00"/>
                </a:solidFill>
              </a:rPr>
              <a:t>П</a:t>
            </a:r>
            <a:r>
              <a:rPr lang="uk-UA" dirty="0" smtClean="0">
                <a:solidFill>
                  <a:srgbClr val="FFFF00"/>
                </a:solidFill>
              </a:rPr>
              <a:t>резентацію </a:t>
            </a:r>
            <a:r>
              <a:rPr lang="uk-UA" dirty="0" err="1" smtClean="0">
                <a:solidFill>
                  <a:srgbClr val="FFFF00"/>
                </a:solidFill>
              </a:rPr>
              <a:t>ідготував</a:t>
            </a:r>
            <a:r>
              <a:rPr lang="uk-UA" dirty="0" smtClean="0">
                <a:solidFill>
                  <a:srgbClr val="FFFF00"/>
                </a:solidFill>
              </a:rPr>
              <a:t> </a:t>
            </a:r>
            <a:r>
              <a:rPr lang="uk-UA" dirty="0" smtClean="0">
                <a:solidFill>
                  <a:srgbClr val="FFFF00"/>
                </a:solidFill>
              </a:rPr>
              <a:t>учень 5-А класу Герман </a:t>
            </a:r>
            <a:r>
              <a:rPr lang="uk-UA" dirty="0" err="1" smtClean="0">
                <a:solidFill>
                  <a:srgbClr val="FFFF00"/>
                </a:solidFill>
              </a:rPr>
              <a:t>Никита</a:t>
            </a:r>
            <a:r>
              <a:rPr lang="uk-UA" dirty="0" smtClean="0">
                <a:solidFill>
                  <a:srgbClr val="FFFF00"/>
                </a:solidFill>
              </a:rPr>
              <a:t> 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" y="0"/>
            <a:ext cx="609306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093068" y="0"/>
            <a:ext cx="6098932" cy="6170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День </a:t>
            </a:r>
            <a:r>
              <a:rPr lang="ru-RU" sz="3600" dirty="0" err="1" smtClean="0"/>
              <a:t>дітей</a:t>
            </a:r>
            <a:r>
              <a:rPr lang="ru-RU" sz="3600" dirty="0" smtClean="0"/>
              <a:t> (яп. </a:t>
            </a:r>
            <a:r>
              <a:rPr lang="ja-JP" altLang="en-US" sz="3600" dirty="0" smtClean="0"/>
              <a:t>こどもの日</a:t>
            </a:r>
            <a:r>
              <a:rPr lang="en-US" altLang="ja-JP" sz="3600" dirty="0" smtClean="0"/>
              <a:t>, </a:t>
            </a:r>
            <a:r>
              <a:rPr lang="ja-JP" altLang="en-US" sz="3600" dirty="0" smtClean="0"/>
              <a:t>こどものひ</a:t>
            </a:r>
            <a:r>
              <a:rPr lang="en-US" altLang="ja-JP" sz="3600" dirty="0" smtClean="0"/>
              <a:t>, </a:t>
            </a:r>
            <a:r>
              <a:rPr lang="en-US" sz="3600" dirty="0" err="1" smtClean="0"/>
              <a:t>Kodomo</a:t>
            </a:r>
            <a:r>
              <a:rPr lang="en-US" sz="3600" dirty="0" smtClean="0"/>
              <a:t> no Hi) — </a:t>
            </a:r>
            <a:r>
              <a:rPr lang="ru-RU" sz="3600" dirty="0" err="1" smtClean="0"/>
              <a:t>національне</a:t>
            </a:r>
            <a:r>
              <a:rPr lang="ru-RU" sz="3600" dirty="0" smtClean="0"/>
              <a:t> </a:t>
            </a:r>
            <a:r>
              <a:rPr lang="ru-RU" sz="3600" dirty="0" err="1" smtClean="0"/>
              <a:t>японське</a:t>
            </a:r>
            <a:r>
              <a:rPr lang="ru-RU" sz="3600" dirty="0" smtClean="0"/>
              <a:t> свято, яке </a:t>
            </a:r>
            <a:r>
              <a:rPr lang="ru-RU" sz="3600" dirty="0" err="1" smtClean="0"/>
              <a:t>відмічається</a:t>
            </a:r>
            <a:r>
              <a:rPr lang="ru-RU" sz="3600" dirty="0" smtClean="0"/>
              <a:t> </a:t>
            </a:r>
            <a:r>
              <a:rPr lang="ru-RU" sz="3600" dirty="0" err="1" smtClean="0"/>
              <a:t>щорічно</a:t>
            </a:r>
            <a:r>
              <a:rPr lang="ru-RU" sz="3600" dirty="0" smtClean="0"/>
              <a:t> 5 </a:t>
            </a:r>
            <a:r>
              <a:rPr lang="ru-RU" sz="3600" dirty="0" err="1" smtClean="0"/>
              <a:t>травня</a:t>
            </a:r>
            <a:r>
              <a:rPr lang="ru-RU" sz="3600" dirty="0" smtClean="0"/>
              <a:t>. Є </a:t>
            </a:r>
            <a:r>
              <a:rPr lang="ru-RU" sz="3600" dirty="0" err="1" smtClean="0"/>
              <a:t>складовою</a:t>
            </a:r>
            <a:r>
              <a:rPr lang="ru-RU" sz="3600" dirty="0" smtClean="0"/>
              <a:t> «золотого </a:t>
            </a:r>
            <a:r>
              <a:rPr lang="ru-RU" sz="3600" dirty="0" err="1" smtClean="0"/>
              <a:t>тижня</a:t>
            </a:r>
            <a:r>
              <a:rPr lang="ru-RU" sz="3600" dirty="0" smtClean="0"/>
              <a:t>», низки свят і </a:t>
            </a:r>
            <a:r>
              <a:rPr lang="ru-RU" sz="3600" dirty="0" err="1" smtClean="0"/>
              <a:t>вихідних</a:t>
            </a:r>
            <a:r>
              <a:rPr lang="ru-RU" sz="3600" dirty="0" smtClean="0"/>
              <a:t> у </a:t>
            </a:r>
            <a:r>
              <a:rPr lang="ru-RU" sz="3600" dirty="0" err="1" smtClean="0"/>
              <a:t>Японії</a:t>
            </a:r>
            <a:r>
              <a:rPr lang="ru-RU" sz="3600" dirty="0" smtClean="0"/>
              <a:t> в </a:t>
            </a:r>
            <a:r>
              <a:rPr lang="ru-RU" sz="3600" dirty="0" err="1" smtClean="0"/>
              <a:t>кінці</a:t>
            </a:r>
            <a:r>
              <a:rPr lang="ru-RU" sz="3600" dirty="0" smtClean="0"/>
              <a:t> </a:t>
            </a:r>
            <a:r>
              <a:rPr lang="ru-RU" sz="3600" dirty="0" err="1" smtClean="0"/>
              <a:t>квітня</a:t>
            </a:r>
            <a:r>
              <a:rPr lang="ru-RU" sz="3600" dirty="0" smtClean="0"/>
              <a:t> — початку </a:t>
            </a:r>
            <a:r>
              <a:rPr lang="ru-RU" sz="3600" dirty="0" err="1" smtClean="0"/>
              <a:t>травня</a:t>
            </a:r>
            <a:r>
              <a:rPr lang="ru-RU" sz="3600" dirty="0" smtClean="0"/>
              <a:t>.</a:t>
            </a:r>
            <a:endParaRPr lang="ru-RU" sz="3600" dirty="0" smtClean="0"/>
          </a:p>
          <a:p>
            <a:endParaRPr lang="ru-RU" sz="3600" dirty="0" smtClean="0"/>
          </a:p>
          <a:p>
            <a:r>
              <a:rPr lang="ru-RU" sz="3600" dirty="0" err="1" smtClean="0"/>
              <a:t>Відоме</a:t>
            </a:r>
            <a:r>
              <a:rPr lang="ru-RU" sz="3600" dirty="0" smtClean="0"/>
              <a:t> </a:t>
            </a:r>
            <a:r>
              <a:rPr lang="ru-RU" sz="3600" dirty="0" err="1" smtClean="0"/>
              <a:t>також</a:t>
            </a:r>
            <a:r>
              <a:rPr lang="ru-RU" sz="3600" dirty="0" smtClean="0"/>
              <a:t> як </a:t>
            </a:r>
            <a:r>
              <a:rPr lang="ru-RU" sz="3600" dirty="0" err="1" smtClean="0"/>
              <a:t>колишнє</a:t>
            </a:r>
            <a:r>
              <a:rPr lang="ru-RU" sz="3600" dirty="0" smtClean="0"/>
              <a:t> Свято </a:t>
            </a:r>
            <a:r>
              <a:rPr lang="ru-RU" sz="3600" dirty="0" err="1" smtClean="0"/>
              <a:t>хлопчиків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57900" y="0"/>
            <a:ext cx="61341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Другої</a:t>
            </a:r>
            <a:r>
              <a:rPr lang="ru-RU" dirty="0" smtClean="0"/>
              <a:t> </a:t>
            </a:r>
            <a:r>
              <a:rPr lang="ru-RU" dirty="0" err="1" smtClean="0"/>
              <a:t>світової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, за законом 1948 року «Свято </a:t>
            </a:r>
            <a:r>
              <a:rPr lang="ru-RU" dirty="0" err="1" smtClean="0"/>
              <a:t>хлопчиків</a:t>
            </a:r>
            <a:r>
              <a:rPr lang="ru-RU" dirty="0" smtClean="0"/>
              <a:t>»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перейменовано</a:t>
            </a:r>
            <a:r>
              <a:rPr lang="ru-RU" dirty="0" smtClean="0"/>
              <a:t> на «День </a:t>
            </a:r>
            <a:r>
              <a:rPr lang="ru-RU" dirty="0" err="1" smtClean="0"/>
              <a:t>дітей</a:t>
            </a:r>
            <a:r>
              <a:rPr lang="ru-RU" dirty="0" smtClean="0"/>
              <a:t>» і, </a:t>
            </a:r>
            <a:r>
              <a:rPr lang="ru-RU" dirty="0" err="1" smtClean="0"/>
              <a:t>отримавши</a:t>
            </a:r>
            <a:r>
              <a:rPr lang="ru-RU" dirty="0" smtClean="0"/>
              <a:t> статус </a:t>
            </a:r>
            <a:r>
              <a:rPr lang="ru-RU" dirty="0" err="1" smtClean="0"/>
              <a:t>національного</a:t>
            </a:r>
            <a:r>
              <a:rPr lang="ru-RU" dirty="0" smtClean="0"/>
              <a:t> свята, формально </a:t>
            </a:r>
            <a:r>
              <a:rPr lang="ru-RU" dirty="0" err="1" smtClean="0"/>
              <a:t>позбулося</a:t>
            </a:r>
            <a:r>
              <a:rPr lang="ru-RU" dirty="0" smtClean="0"/>
              <a:t> рис культу </a:t>
            </a:r>
            <a:r>
              <a:rPr lang="ru-RU" dirty="0" err="1" smtClean="0"/>
              <a:t>чоловіків</a:t>
            </a:r>
            <a:r>
              <a:rPr lang="ru-RU" dirty="0" smtClean="0"/>
              <a:t> та </a:t>
            </a:r>
            <a:r>
              <a:rPr lang="ru-RU" dirty="0" err="1" smtClean="0"/>
              <a:t>войовничості</a:t>
            </a:r>
            <a:r>
              <a:rPr lang="ru-RU" dirty="0" smtClean="0"/>
              <a:t>. </a:t>
            </a:r>
            <a:r>
              <a:rPr lang="ru-RU" dirty="0" err="1" smtClean="0"/>
              <a:t>Проте</a:t>
            </a:r>
            <a:r>
              <a:rPr lang="ru-RU" dirty="0" smtClean="0"/>
              <a:t> </a:t>
            </a:r>
            <a:r>
              <a:rPr lang="ru-RU" dirty="0" err="1" smtClean="0"/>
              <a:t>незалежно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інтенцій</a:t>
            </a:r>
            <a:r>
              <a:rPr lang="ru-RU" dirty="0" smtClean="0"/>
              <a:t> </a:t>
            </a:r>
            <a:r>
              <a:rPr lang="ru-RU" dirty="0" err="1" smtClean="0"/>
              <a:t>окупаційної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 США та </a:t>
            </a:r>
            <a:r>
              <a:rPr lang="ru-RU" dirty="0" err="1" smtClean="0"/>
              <a:t>японських</a:t>
            </a:r>
            <a:r>
              <a:rPr lang="ru-RU" dirty="0" smtClean="0"/>
              <a:t> </a:t>
            </a:r>
            <a:r>
              <a:rPr lang="ru-RU" dirty="0" err="1" smtClean="0"/>
              <a:t>парламентарів</a:t>
            </a:r>
            <a:r>
              <a:rPr lang="ru-RU" dirty="0" smtClean="0"/>
              <a:t>, </a:t>
            </a:r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японців</a:t>
            </a:r>
            <a:r>
              <a:rPr lang="ru-RU" dirty="0" smtClean="0"/>
              <a:t> </a:t>
            </a:r>
            <a:r>
              <a:rPr lang="ru-RU" dirty="0" err="1" smtClean="0"/>
              <a:t>продовжували</a:t>
            </a:r>
            <a:r>
              <a:rPr lang="ru-RU" dirty="0" smtClean="0"/>
              <a:t> </a:t>
            </a:r>
            <a:r>
              <a:rPr lang="ru-RU" dirty="0" err="1" smtClean="0"/>
              <a:t>відмічати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у старому </a:t>
            </a:r>
            <a:r>
              <a:rPr lang="ru-RU" dirty="0" err="1" smtClean="0"/>
              <a:t>стилі</a:t>
            </a:r>
            <a:r>
              <a:rPr lang="ru-RU" dirty="0" smtClean="0"/>
              <a:t> — як Свято </a:t>
            </a:r>
            <a:r>
              <a:rPr lang="ru-RU" dirty="0" err="1" smtClean="0"/>
              <a:t>хлопчиків</a:t>
            </a:r>
            <a:r>
              <a:rPr lang="ru-RU" dirty="0" smtClean="0"/>
              <a:t> з </a:t>
            </a:r>
            <a:r>
              <a:rPr lang="ru-RU" dirty="0" err="1" smtClean="0"/>
              <a:t>усіми</a:t>
            </a:r>
            <a:r>
              <a:rPr lang="ru-RU" dirty="0" smtClean="0"/>
              <a:t> атрибутами: </a:t>
            </a:r>
            <a:r>
              <a:rPr lang="ru-RU" dirty="0" err="1" smtClean="0"/>
              <a:t>одягненими</a:t>
            </a:r>
            <a:r>
              <a:rPr lang="ru-RU" dirty="0" smtClean="0"/>
              <a:t> у </a:t>
            </a:r>
            <a:r>
              <a:rPr lang="ru-RU" dirty="0" err="1" smtClean="0"/>
              <a:t>самурайські</a:t>
            </a:r>
            <a:r>
              <a:rPr lang="ru-RU" dirty="0" smtClean="0"/>
              <a:t> </a:t>
            </a:r>
            <a:r>
              <a:rPr lang="ru-RU" dirty="0" err="1" smtClean="0"/>
              <a:t>обладунки</a:t>
            </a:r>
            <a:r>
              <a:rPr lang="ru-RU" dirty="0" smtClean="0"/>
              <a:t> ляльками, </a:t>
            </a:r>
            <a:r>
              <a:rPr lang="ru-RU" dirty="0" err="1" smtClean="0"/>
              <a:t>зброєю</a:t>
            </a:r>
            <a:r>
              <a:rPr lang="ru-RU" dirty="0" smtClean="0"/>
              <a:t> і </a:t>
            </a:r>
            <a:r>
              <a:rPr lang="ru-RU" dirty="0" err="1" smtClean="0"/>
              <a:t>святковими</a:t>
            </a:r>
            <a:r>
              <a:rPr lang="ru-RU" dirty="0" smtClean="0"/>
              <a:t> </a:t>
            </a:r>
            <a:r>
              <a:rPr lang="ru-RU" dirty="0" err="1" smtClean="0"/>
              <a:t>стравами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" y="0"/>
            <a:ext cx="605790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9445" y="0"/>
            <a:ext cx="6072555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err="1"/>
              <a:t>С</a:t>
            </a:r>
            <a:r>
              <a:rPr lang="ru-RU" sz="4400" dirty="0" err="1" smtClean="0"/>
              <a:t>ьогодні</a:t>
            </a:r>
            <a:r>
              <a:rPr lang="ru-RU" sz="4400" dirty="0" smtClean="0"/>
              <a:t> </a:t>
            </a:r>
            <a:r>
              <a:rPr lang="ru-RU" sz="4400" dirty="0" err="1" smtClean="0"/>
              <a:t>святкування</a:t>
            </a:r>
            <a:r>
              <a:rPr lang="ru-RU" sz="4400" dirty="0" smtClean="0"/>
              <a:t> Дня </a:t>
            </a:r>
            <a:r>
              <a:rPr lang="ru-RU" sz="4400" dirty="0" err="1" smtClean="0"/>
              <a:t>дітей</a:t>
            </a:r>
            <a:r>
              <a:rPr lang="ru-RU" sz="4400" dirty="0" smtClean="0"/>
              <a:t> в </a:t>
            </a:r>
            <a:r>
              <a:rPr lang="ru-RU" sz="4400" dirty="0" err="1" smtClean="0"/>
              <a:t>Японії</a:t>
            </a:r>
            <a:r>
              <a:rPr lang="ru-RU" sz="4400" dirty="0" smtClean="0"/>
              <a:t> </a:t>
            </a:r>
            <a:r>
              <a:rPr lang="ru-RU" sz="4400" dirty="0" err="1" smtClean="0"/>
              <a:t>залишається</a:t>
            </a:r>
            <a:r>
              <a:rPr lang="ru-RU" sz="4400" dirty="0" smtClean="0"/>
              <a:t> практично </a:t>
            </a:r>
            <a:r>
              <a:rPr lang="ru-RU" sz="4400" dirty="0" err="1" smtClean="0"/>
              <a:t>незмінним</a:t>
            </a:r>
            <a:r>
              <a:rPr lang="ru-RU" sz="4400" dirty="0" smtClean="0"/>
              <a:t>. </a:t>
            </a:r>
            <a:r>
              <a:rPr lang="ru-RU" sz="4400" dirty="0" err="1" smtClean="0"/>
              <a:t>Незважаючи</a:t>
            </a:r>
            <a:r>
              <a:rPr lang="ru-RU" sz="4400" dirty="0" smtClean="0"/>
              <a:t> на </a:t>
            </a:r>
            <a:r>
              <a:rPr lang="ru-RU" sz="4400" dirty="0" err="1" smtClean="0"/>
              <a:t>офіційну</a:t>
            </a:r>
            <a:r>
              <a:rPr lang="ru-RU" sz="4400" dirty="0" smtClean="0"/>
              <a:t> дату </a:t>
            </a:r>
            <a:r>
              <a:rPr lang="ru-RU" sz="4400" dirty="0" err="1" smtClean="0"/>
              <a:t>визначену</a:t>
            </a:r>
            <a:r>
              <a:rPr lang="ru-RU" sz="4400" dirty="0" smtClean="0"/>
              <a:t> законом, </a:t>
            </a:r>
            <a:r>
              <a:rPr lang="ru-RU" sz="4400" dirty="0" err="1" smtClean="0"/>
              <a:t>чимало</a:t>
            </a:r>
            <a:r>
              <a:rPr lang="ru-RU" sz="4400" dirty="0" smtClean="0"/>
              <a:t> </a:t>
            </a:r>
            <a:r>
              <a:rPr lang="ru-RU" sz="4400" dirty="0" err="1" smtClean="0"/>
              <a:t>сімей</a:t>
            </a:r>
            <a:r>
              <a:rPr lang="ru-RU" sz="4400" dirty="0" smtClean="0"/>
              <a:t> </a:t>
            </a:r>
            <a:r>
              <a:rPr lang="ru-RU" sz="4400" dirty="0" err="1" smtClean="0"/>
              <a:t>відмічають</a:t>
            </a:r>
            <a:r>
              <a:rPr lang="ru-RU" sz="4400" dirty="0" smtClean="0"/>
              <a:t> </a:t>
            </a:r>
            <a:r>
              <a:rPr lang="ru-RU" sz="4400" dirty="0" err="1" smtClean="0"/>
              <a:t>його</a:t>
            </a:r>
            <a:r>
              <a:rPr lang="ru-RU" sz="4400" dirty="0" smtClean="0"/>
              <a:t> за старим </a:t>
            </a:r>
            <a:r>
              <a:rPr lang="ru-RU" sz="4400" dirty="0" err="1" smtClean="0"/>
              <a:t>східним</a:t>
            </a:r>
            <a:r>
              <a:rPr lang="ru-RU" sz="4400" dirty="0" smtClean="0"/>
              <a:t> </a:t>
            </a:r>
            <a:r>
              <a:rPr lang="ru-RU" sz="4400" dirty="0" err="1" smtClean="0"/>
              <a:t>сонячно-місчним</a:t>
            </a:r>
            <a:r>
              <a:rPr lang="ru-RU" sz="4400" dirty="0" smtClean="0"/>
              <a:t> календарем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" y="-1"/>
            <a:ext cx="6049109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9712"/>
            <a:ext cx="12192000" cy="68677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42238" y="-9712"/>
            <a:ext cx="4507523" cy="1325563"/>
          </a:xfrm>
        </p:spPr>
        <p:txBody>
          <a:bodyPr/>
          <a:lstStyle/>
          <a:p>
            <a:r>
              <a:rPr lang="uk-UA" dirty="0" smtClean="0"/>
              <a:t>ДЯКУЮ ЗА УВАГУ !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983</Words>
  <Application>WPS Presentation</Application>
  <PresentationFormat>Широкоэкранный</PresentationFormat>
  <Paragraphs>14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7" baseType="lpstr">
      <vt:lpstr>Arial</vt:lpstr>
      <vt:lpstr>SimSun</vt:lpstr>
      <vt:lpstr>Wingdings</vt:lpstr>
      <vt:lpstr>Calibri Light</vt:lpstr>
      <vt:lpstr>Calibri</vt:lpstr>
      <vt:lpstr>Microsoft YaHei</vt:lpstr>
      <vt:lpstr/>
      <vt:lpstr>Arial Unicode MS</vt:lpstr>
      <vt:lpstr>Yu Gothic</vt:lpstr>
      <vt:lpstr>Segoe Print</vt:lpstr>
      <vt:lpstr>Wingdings 3</vt:lpstr>
      <vt:lpstr>Тема Office</vt:lpstr>
      <vt:lpstr>Японське свято  хлопців</vt:lpstr>
      <vt:lpstr>PowerPoint 演示文稿</vt:lpstr>
      <vt:lpstr>PowerPoint 演示文稿</vt:lpstr>
      <vt:lpstr>PowerPoint 演示文稿</vt:lpstr>
      <vt:lpstr>ДЯКУЮ ЗА УВАГУ 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Японське свято  хлопців</dc:title>
  <dc:creator>German</dc:creator>
  <cp:lastModifiedBy>user</cp:lastModifiedBy>
  <cp:revision>6</cp:revision>
  <dcterms:created xsi:type="dcterms:W3CDTF">2020-04-30T14:24:00Z</dcterms:created>
  <dcterms:modified xsi:type="dcterms:W3CDTF">2020-05-04T17:23:43Z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1049-11.2.0.9281</vt:lpwstr>
  </property>
</Properties>
</file>