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684" autoAdjust="0"/>
  </p:normalViewPr>
  <p:slideViewPr>
    <p:cSldViewPr>
      <p:cViewPr>
        <p:scale>
          <a:sx n="44" d="100"/>
          <a:sy n="44" d="100"/>
        </p:scale>
        <p:origin x="-1278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D40DB-830B-431C-BB34-88B05110E1E8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E6909-99B5-4C54-B226-BD0D9048627A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E6909-99B5-4C54-B226-BD0D9048627A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6D77DC7-2675-489D-80D4-533B751AA830}" type="slidenum">
              <a:rPr lang="ru-RU" smtClean="0"/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604DE5A-2E78-498B-BDC7-8F65D5DB9E3D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6D77DC7-2675-489D-80D4-533B751AA830}" type="slidenum">
              <a:rPr lang="ru-RU" smtClean="0"/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505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31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 panose="020B0604030504040204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170" indent="-228600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185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hyperlink" Target="https://uk.wikipedia.org/wiki/%D0%86%D1%80%D0%B8%D1%81_(%D1%80%D1%96%D0%B4)" TargetMode="External"/><Relationship Id="rId2" Type="http://schemas.openxmlformats.org/officeDocument/2006/relationships/hyperlink" Target="https://uk.wikipedia.org/wiki/%D0%A1%D0%BE%D0%BD%D1%8F%D1%87%D0%BD%D0%BE-%D0%BC%D1%96%D1%81%D1%8F%D1%87%D0%BD%D0%B8%D0%B9_%D0%BA%D0%B0%D0%BB%D0%B5%D0%BD%D0%B4%D0%B0%D1%80" TargetMode="Externa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uk.wikipedia.org/wiki/%D0%A1%D0%B0%D0%BC%D1%83%D1%80%D0%B0%D0%B9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uk.wikipedia.org/wiki/%D0%AF%D0%BF%D0%BE%D0%BD%D1%81%D1%8C%D0%BA%D0%B8%D0%B9_%D0%BC%D0%B5%D1%87" TargetMode="Externa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hyperlink" Target="https://uk.wikipedia.org/wiki/%D0%A2%D0%B8%D0%B3%D1%80" TargetMode="External"/><Relationship Id="rId2" Type="http://schemas.openxmlformats.org/officeDocument/2006/relationships/hyperlink" Target="https://uk.wikipedia.org/wiki/%D0%9A%D1%96%D0%BD%D1%8C" TargetMode="External"/><Relationship Id="rId1" Type="http://schemas.openxmlformats.org/officeDocument/2006/relationships/hyperlink" Target="https://uk.wikipedia.org/w/index.php?title=%D0%9A%D0%BE%D0%B9-%D0%BD%D0%BE%D0%B1%D0%BE%D1%80%D1%96&amp;action=edit&amp;redlink=1" TargetMode="Externa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hyperlink" Target="https://uk.wikipedia.org/w/index.php?title=%D0%9A%D0%B0%D1%81%D1%96%D0%B2%D0%B0-%D0%BC%D0%BE%D1%82%D1%96&amp;action=edit&amp;redlink=1" TargetMode="External"/><Relationship Id="rId4" Type="http://schemas.openxmlformats.org/officeDocument/2006/relationships/hyperlink" Target="https://uk.wikipedia.org/w/index.php?title=%D0%A2%D1%96%D0%BC%D0%B0%D0%BA%D1%96&amp;action=edit&amp;redlink=1" TargetMode="External"/><Relationship Id="rId3" Type="http://schemas.openxmlformats.org/officeDocument/2006/relationships/hyperlink" Target="https://uk.wikipedia.org/wiki/%D0%94%D1%83%D0%B1" TargetMode="External"/><Relationship Id="rId2" Type="http://schemas.openxmlformats.org/officeDocument/2006/relationships/hyperlink" Target="https://uk.wikipedia.org/w/index.php?title=%D0%9C%D1%96%D0%BA%D0%B0%D0%BD%D1%82%D1%83%D1%81&amp;action=edit&amp;redlink=1" TargetMode="External"/><Relationship Id="rId1" Type="http://schemas.openxmlformats.org/officeDocument/2006/relationships/hyperlink" Target="https://uk.wikipedia.org/w/index.php?title=%D0%9C%D0%BE%D1%82%D1%96&amp;action=edit&amp;redlink=1" TargetMode="Externa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AF%D0%BF%D0%BE%D0%BD%D1%86%D1%96" TargetMode="External"/><Relationship Id="rId3" Type="http://schemas.openxmlformats.org/officeDocument/2006/relationships/hyperlink" Target="https://uk.wikipedia.org/wiki/%D0%9F%D0%B0%D1%80%D0%BB%D0%B0%D0%BC%D0%B5%D0%BD%D1%82" TargetMode="External"/><Relationship Id="rId2" Type="http://schemas.openxmlformats.org/officeDocument/2006/relationships/hyperlink" Target="https://uk.wikipedia.org/wiki/%D0%A1%D0%A8%D0%90" TargetMode="External"/><Relationship Id="rId1" Type="http://schemas.openxmlformats.org/officeDocument/2006/relationships/hyperlink" Target="https://uk.wikipedia.org/wiki/%D0%94%D1%80%D1%83%D0%B3%D0%B0_%D1%81%D0%B2%D1%96%D1%82%D0%BE%D0%B2%D0%B0_%D0%B2%D1%96%D0%B9%D0%BD%D0%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91435" y="2277110"/>
            <a:ext cx="6086475" cy="2520315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uk-UA" sz="6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Кодомо-но</a:t>
            </a:r>
            <a:r>
              <a:rPr lang="uk-UA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uk-UA" sz="6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хі</a:t>
            </a:r>
            <a:endParaRPr lang="ru-RU" sz="6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sz="5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День дітей</a:t>
            </a:r>
            <a:endParaRPr lang="ru-RU" sz="5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221088"/>
            <a:ext cx="8229600" cy="2376264"/>
          </a:xfrm>
        </p:spPr>
        <p:style>
          <a:lnRef idx="3">
            <a:schemeClr val="lt1"/>
          </a:lnRef>
          <a:fillRef idx="1003">
            <a:schemeClr val="dk2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/>
              <a:t>По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святкування</a:t>
            </a:r>
            <a:r>
              <a:rPr lang="ru-RU" dirty="0"/>
              <a:t> Дня </a:t>
            </a:r>
            <a:r>
              <a:rPr lang="ru-RU" dirty="0" err="1"/>
              <a:t>дітей</a:t>
            </a:r>
            <a:r>
              <a:rPr lang="ru-RU" dirty="0"/>
              <a:t> в </a:t>
            </a:r>
            <a:r>
              <a:rPr lang="ru-RU" dirty="0" err="1"/>
              <a:t>Японії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практично </a:t>
            </a:r>
            <a:r>
              <a:rPr lang="ru-RU" dirty="0" err="1"/>
              <a:t>незмінним</a:t>
            </a:r>
            <a:r>
              <a:rPr lang="ru-RU" dirty="0"/>
              <a:t>. </a:t>
            </a:r>
            <a:r>
              <a:rPr lang="ru-RU" dirty="0" err="1"/>
              <a:t>Незважаючи</a:t>
            </a:r>
            <a:r>
              <a:rPr lang="ru-RU" dirty="0"/>
              <a:t> на </a:t>
            </a:r>
            <a:r>
              <a:rPr lang="ru-RU" dirty="0" err="1"/>
              <a:t>офіційну</a:t>
            </a:r>
            <a:r>
              <a:rPr lang="ru-RU" dirty="0"/>
              <a:t> дату </a:t>
            </a:r>
            <a:r>
              <a:rPr lang="ru-RU" dirty="0" err="1"/>
              <a:t>визначену</a:t>
            </a:r>
            <a:r>
              <a:rPr lang="ru-RU" dirty="0"/>
              <a:t> законом, </a:t>
            </a:r>
            <a:r>
              <a:rPr lang="ru-RU" dirty="0" err="1"/>
              <a:t>чимало</a:t>
            </a:r>
            <a:r>
              <a:rPr lang="ru-RU" dirty="0"/>
              <a:t> </a:t>
            </a:r>
            <a:r>
              <a:rPr lang="ru-RU" dirty="0" err="1"/>
              <a:t>сімей</a:t>
            </a:r>
            <a:r>
              <a:rPr lang="ru-RU" dirty="0"/>
              <a:t> </a:t>
            </a:r>
            <a:r>
              <a:rPr lang="ru-RU" dirty="0" err="1"/>
              <a:t>відмічають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за старим </a:t>
            </a:r>
            <a:r>
              <a:rPr lang="ru-RU" dirty="0" err="1"/>
              <a:t>східним</a:t>
            </a:r>
            <a:r>
              <a:rPr lang="ru-RU" dirty="0"/>
              <a:t> </a:t>
            </a:r>
            <a:r>
              <a:rPr lang="ru-RU" dirty="0" err="1" smtClean="0"/>
              <a:t>сонячно-місячним</a:t>
            </a:r>
            <a:r>
              <a:rPr lang="ru-RU" dirty="0" smtClean="0"/>
              <a:t> </a:t>
            </a:r>
            <a:r>
              <a:rPr lang="ru-RU" dirty="0"/>
              <a:t>календарем.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98" y="332652"/>
            <a:ext cx="763284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Inverted="1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87624" y="4869160"/>
            <a:ext cx="6480720" cy="139903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>
                <a:solidFill>
                  <a:schemeClr val="tx1">
                    <a:lumMod val="85000"/>
                  </a:schemeClr>
                </a:solidFill>
              </a:rPr>
              <a:t>ДЯКУЮ ЗА УВАГУ!</a:t>
            </a:r>
            <a:endParaRPr lang="ru-RU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25144"/>
            <a:ext cx="8229600" cy="1399032"/>
          </a:xfrm>
        </p:spPr>
        <p:txBody>
          <a:bodyPr/>
          <a:lstStyle/>
          <a:p>
            <a:r>
              <a:rPr lang="uk-UA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ПЄСТОВА КАТЕРИНА 5-А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24744"/>
            <a:ext cx="6369938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День </a:t>
            </a:r>
            <a:r>
              <a:rPr lang="ru-RU" b="1" dirty="0" err="1">
                <a:effectLst/>
              </a:rPr>
              <a:t>дітей</a:t>
            </a:r>
            <a:r>
              <a:rPr lang="ru-RU" b="1" dirty="0">
                <a:effectLst/>
              </a:rPr>
              <a:t> </a:t>
            </a:r>
            <a:r>
              <a:rPr lang="ru-RU" b="1" dirty="0" err="1">
                <a:effectLst/>
              </a:rPr>
              <a:t>або</a:t>
            </a:r>
            <a:r>
              <a:rPr lang="ru-RU" b="1" dirty="0">
                <a:effectLst/>
              </a:rPr>
              <a:t> </a:t>
            </a:r>
            <a:r>
              <a:rPr lang="ru-RU" b="1" dirty="0" err="1">
                <a:effectLst/>
              </a:rPr>
              <a:t>Кодомо</a:t>
            </a:r>
            <a:r>
              <a:rPr lang="ru-RU" b="1" dirty="0">
                <a:effectLst/>
              </a:rPr>
              <a:t>-но </a:t>
            </a:r>
            <a:r>
              <a:rPr lang="ru-RU" b="1" dirty="0" err="1">
                <a:effectLst/>
              </a:rPr>
              <a:t>хі</a:t>
            </a:r>
            <a:r>
              <a:rPr lang="ru-RU" b="1" dirty="0">
                <a:effectLst/>
              </a:rPr>
              <a:t> в </a:t>
            </a:r>
            <a:r>
              <a:rPr lang="ru-RU" b="1" dirty="0" err="1">
                <a:effectLst/>
              </a:rPr>
              <a:t>Японії</a:t>
            </a:r>
            <a:br>
              <a:rPr lang="ru-RU" b="1" dirty="0">
                <a:effectLst/>
              </a:rPr>
            </a:br>
            <a:endParaRPr lang="ru-RU" strike="sngStrik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>
            <a:normAutofit lnSpcReduction="10000"/>
          </a:bodyPr>
          <a:lstStyle/>
          <a:p>
            <a:r>
              <a:rPr lang="ru-RU" b="1" i="1" u="sng" dirty="0"/>
              <a:t>5 </a:t>
            </a:r>
            <a:r>
              <a:rPr lang="ru-RU" b="1" i="1" u="sng" dirty="0" err="1"/>
              <a:t>травня</a:t>
            </a:r>
            <a:r>
              <a:rPr lang="ru-RU" i="1" dirty="0"/>
              <a:t> </a:t>
            </a:r>
            <a:r>
              <a:rPr lang="ru-RU" i="1" dirty="0" err="1"/>
              <a:t>проводять</a:t>
            </a:r>
            <a:r>
              <a:rPr lang="ru-RU" i="1" dirty="0"/>
              <a:t> День </a:t>
            </a:r>
            <a:r>
              <a:rPr lang="ru-RU" i="1" dirty="0" err="1"/>
              <a:t>дітей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 smtClean="0"/>
              <a:t>Кодомо</a:t>
            </a:r>
            <a:r>
              <a:rPr lang="ru-RU" i="1" dirty="0" smtClean="0"/>
              <a:t>-но </a:t>
            </a:r>
            <a:r>
              <a:rPr lang="ru-RU" i="1" dirty="0" err="1"/>
              <a:t>хі</a:t>
            </a:r>
            <a:r>
              <a:rPr lang="ru-RU" i="1" dirty="0"/>
              <a:t> в </a:t>
            </a:r>
            <a:r>
              <a:rPr lang="ru-RU" i="1" dirty="0" err="1" smtClean="0"/>
              <a:t>Японії</a:t>
            </a:r>
            <a:r>
              <a:rPr lang="ru-RU" i="1" dirty="0"/>
              <a:t>.</a:t>
            </a:r>
            <a:r>
              <a:rPr lang="ru-RU" i="1" dirty="0" smtClean="0"/>
              <a:t>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також</a:t>
            </a:r>
            <a:r>
              <a:rPr lang="ru-RU" i="1" dirty="0"/>
              <a:t> </a:t>
            </a:r>
            <a:r>
              <a:rPr lang="ru-RU" i="1" dirty="0" err="1"/>
              <a:t>старовинне</a:t>
            </a:r>
            <a:r>
              <a:rPr lang="ru-RU" i="1" dirty="0"/>
              <a:t> свято танго-но </a:t>
            </a:r>
            <a:r>
              <a:rPr lang="ru-RU" i="1" dirty="0" err="1"/>
              <a:t>секку</a:t>
            </a:r>
            <a:r>
              <a:rPr lang="ru-RU" i="1" dirty="0"/>
              <a:t>. </a:t>
            </a:r>
            <a:r>
              <a:rPr lang="ru-RU" i="1" dirty="0" err="1"/>
              <a:t>Традиційно</a:t>
            </a:r>
            <a:r>
              <a:rPr lang="ru-RU" i="1" dirty="0"/>
              <a:t> в </a:t>
            </a:r>
            <a:r>
              <a:rPr lang="ru-RU" i="1" dirty="0" err="1"/>
              <a:t>цей</a:t>
            </a:r>
            <a:r>
              <a:rPr lang="ru-RU" i="1" dirty="0"/>
              <a:t> день </a:t>
            </a:r>
            <a:r>
              <a:rPr lang="ru-RU" i="1" dirty="0" err="1"/>
              <a:t>бажають</a:t>
            </a:r>
            <a:r>
              <a:rPr lang="ru-RU" i="1" dirty="0"/>
              <a:t> </a:t>
            </a:r>
            <a:r>
              <a:rPr lang="ru-RU" i="1" dirty="0" err="1"/>
              <a:t>дітям</a:t>
            </a:r>
            <a:r>
              <a:rPr lang="ru-RU" i="1" dirty="0"/>
              <a:t> </a:t>
            </a:r>
            <a:r>
              <a:rPr lang="ru-RU" i="1" dirty="0" err="1"/>
              <a:t>здоров'я</a:t>
            </a:r>
            <a:r>
              <a:rPr lang="ru-RU" i="1" dirty="0"/>
              <a:t> і </a:t>
            </a:r>
            <a:r>
              <a:rPr lang="ru-RU" i="1" dirty="0" err="1"/>
              <a:t>успіхів</a:t>
            </a:r>
            <a:r>
              <a:rPr lang="ru-RU" i="1" dirty="0"/>
              <a:t> в </a:t>
            </a:r>
            <a:r>
              <a:rPr lang="ru-RU" i="1" dirty="0" err="1"/>
              <a:t>житті</a:t>
            </a:r>
            <a:r>
              <a:rPr lang="ru-RU" i="1" dirty="0"/>
              <a:t>. Свято </a:t>
            </a:r>
            <a:r>
              <a:rPr lang="ja-JP" altLang="en-US" i="1" dirty="0"/>
              <a:t>子供の日 </a:t>
            </a:r>
            <a:r>
              <a:rPr lang="ru-RU" i="1" dirty="0"/>
              <a:t>є </a:t>
            </a:r>
            <a:r>
              <a:rPr lang="ru-RU" i="1" dirty="0" err="1"/>
              <a:t>частиною</a:t>
            </a:r>
            <a:r>
              <a:rPr lang="ru-RU" i="1" dirty="0"/>
              <a:t> Золотого </a:t>
            </a:r>
            <a:r>
              <a:rPr lang="ru-RU" i="1" dirty="0" err="1"/>
              <a:t>тижня</a:t>
            </a:r>
            <a:r>
              <a:rPr lang="ru-RU" i="1" dirty="0"/>
              <a:t> в </a:t>
            </a:r>
            <a:r>
              <a:rPr lang="ru-RU" i="1" dirty="0" err="1"/>
              <a:t>Японії</a:t>
            </a:r>
            <a:r>
              <a:rPr lang="ru-RU" i="1" dirty="0"/>
              <a:t>, а </a:t>
            </a:r>
            <a:r>
              <a:rPr lang="ru-RU" i="1" dirty="0" err="1"/>
              <a:t>отримав</a:t>
            </a:r>
            <a:r>
              <a:rPr lang="ru-RU" i="1" dirty="0"/>
              <a:t> статус </a:t>
            </a:r>
            <a:r>
              <a:rPr lang="ru-RU" i="1" dirty="0" err="1"/>
              <a:t>національного</a:t>
            </a:r>
            <a:r>
              <a:rPr lang="ru-RU" i="1" dirty="0"/>
              <a:t> у 1948 </a:t>
            </a:r>
            <a:r>
              <a:rPr lang="ru-RU" i="1" dirty="0" err="1" smtClean="0"/>
              <a:t>році</a:t>
            </a:r>
            <a:r>
              <a:rPr lang="ru-RU" i="1" dirty="0" smtClean="0"/>
              <a:t>. </a:t>
            </a:r>
            <a:r>
              <a:rPr lang="ru-RU" i="1" dirty="0" err="1"/>
              <a:t>Ці</a:t>
            </a:r>
            <a:r>
              <a:rPr lang="ru-RU" i="1" dirty="0"/>
              <a:t> </a:t>
            </a:r>
            <a:r>
              <a:rPr lang="ru-RU" i="1" dirty="0" err="1"/>
              <a:t>травневі</a:t>
            </a:r>
            <a:r>
              <a:rPr lang="ru-RU" i="1" dirty="0"/>
              <a:t> заходи у </a:t>
            </a:r>
            <a:r>
              <a:rPr lang="ru-RU" i="1" dirty="0" err="1"/>
              <a:t>першій</a:t>
            </a:r>
            <a:r>
              <a:rPr lang="ru-RU" i="1" dirty="0"/>
              <a:t> </a:t>
            </a:r>
            <a:r>
              <a:rPr lang="ru-RU" i="1" dirty="0" err="1"/>
              <a:t>декаді</a:t>
            </a:r>
            <a:r>
              <a:rPr lang="ru-RU" i="1" dirty="0"/>
              <a:t> </a:t>
            </a:r>
            <a:r>
              <a:rPr lang="ru-RU" i="1" dirty="0" err="1"/>
              <a:t>місяця</a:t>
            </a:r>
            <a:r>
              <a:rPr lang="ru-RU" i="1" dirty="0"/>
              <a:t> </a:t>
            </a:r>
            <a:r>
              <a:rPr lang="ru-RU" i="1" dirty="0" err="1"/>
              <a:t>мають</a:t>
            </a:r>
            <a:r>
              <a:rPr lang="ru-RU" i="1" dirty="0"/>
              <a:t> </a:t>
            </a:r>
            <a:r>
              <a:rPr lang="ru-RU" i="1" dirty="0" err="1"/>
              <a:t>щорічний</a:t>
            </a:r>
            <a:r>
              <a:rPr lang="ru-RU" i="1" dirty="0"/>
              <a:t> характер.</a:t>
            </a:r>
            <a:r>
              <a:rPr lang="ru-RU" i="1" dirty="0" smtClean="0"/>
              <a:t> 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43608" y="4797152"/>
            <a:ext cx="6912768" cy="18722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 мета Дня </a:t>
            </a:r>
            <a:r>
              <a:rPr lang="ru-RU" dirty="0" err="1"/>
              <a:t>полягає</a:t>
            </a:r>
            <a:r>
              <a:rPr lang="ru-RU" dirty="0"/>
              <a:t> у «</a:t>
            </a:r>
            <a:r>
              <a:rPr lang="ru-RU" i="1" dirty="0" err="1"/>
              <a:t>повазі</a:t>
            </a:r>
            <a:r>
              <a:rPr lang="ru-RU" i="1" dirty="0"/>
              <a:t> до </a:t>
            </a:r>
            <a:r>
              <a:rPr lang="ru-RU" i="1" dirty="0" err="1"/>
              <a:t>особистості</a:t>
            </a:r>
            <a:r>
              <a:rPr lang="ru-RU" i="1" dirty="0"/>
              <a:t> </a:t>
            </a:r>
            <a:r>
              <a:rPr lang="ru-RU" i="1" dirty="0" err="1"/>
              <a:t>дитини</a:t>
            </a:r>
            <a:r>
              <a:rPr lang="ru-RU" i="1" dirty="0"/>
              <a:t>, </a:t>
            </a:r>
            <a:r>
              <a:rPr lang="ru-RU" i="1" dirty="0" err="1"/>
              <a:t>піклуванні</a:t>
            </a:r>
            <a:r>
              <a:rPr lang="ru-RU" i="1" dirty="0"/>
              <a:t> про </a:t>
            </a:r>
            <a:r>
              <a:rPr lang="ru-RU" i="1" dirty="0" err="1"/>
              <a:t>її</a:t>
            </a:r>
            <a:r>
              <a:rPr lang="ru-RU" i="1" dirty="0"/>
              <a:t> </a:t>
            </a:r>
            <a:r>
              <a:rPr lang="ru-RU" i="1" dirty="0" err="1"/>
              <a:t>щастя</a:t>
            </a:r>
            <a:r>
              <a:rPr lang="ru-RU" i="1" dirty="0"/>
              <a:t> та </a:t>
            </a:r>
            <a:r>
              <a:rPr lang="ru-RU" i="1" dirty="0" err="1"/>
              <a:t>подяку</a:t>
            </a:r>
            <a:r>
              <a:rPr lang="ru-RU" i="1" dirty="0"/>
              <a:t> </a:t>
            </a:r>
            <a:r>
              <a:rPr lang="ru-RU" i="1" dirty="0" err="1"/>
              <a:t>матері</a:t>
            </a:r>
            <a:r>
              <a:rPr lang="ru-RU" i="1" dirty="0"/>
              <a:t>».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03648" y="2564904"/>
            <a:ext cx="7499176" cy="4105928"/>
          </a:xfrm>
          <a:solidFill>
            <a:srgbClr val="92D05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відмічали</a:t>
            </a:r>
            <a:r>
              <a:rPr lang="ru-RU" sz="2800" dirty="0"/>
              <a:t> 5 числа 5 </a:t>
            </a:r>
            <a:r>
              <a:rPr lang="ru-RU" sz="2800" dirty="0" err="1"/>
              <a:t>місяця</a:t>
            </a:r>
            <a:r>
              <a:rPr lang="ru-RU" sz="2800" dirty="0"/>
              <a:t> за </a:t>
            </a:r>
            <a:r>
              <a:rPr lang="ru-RU" sz="2800" dirty="0" err="1">
                <a:hlinkClick r:id="rId2" tooltip="Сонячно-місячний календар"/>
              </a:rPr>
              <a:t>сонячно-місячним</a:t>
            </a:r>
            <a:r>
              <a:rPr lang="ru-RU" sz="2800" dirty="0">
                <a:hlinkClick r:id="rId2" tooltip="Сонячно-місячний календар"/>
              </a:rPr>
              <a:t> календарем</a:t>
            </a:r>
            <a:r>
              <a:rPr lang="ru-RU" sz="2800" dirty="0"/>
              <a:t>. </a:t>
            </a:r>
            <a:r>
              <a:rPr lang="ru-RU" sz="2800" dirty="0" err="1"/>
              <a:t>Ці</a:t>
            </a:r>
            <a:r>
              <a:rPr lang="ru-RU" sz="2800" dirty="0"/>
              <a:t> </a:t>
            </a:r>
            <a:r>
              <a:rPr lang="ru-RU" sz="2800" dirty="0" err="1"/>
              <a:t>урочистості</a:t>
            </a:r>
            <a:r>
              <a:rPr lang="ru-RU" sz="2800" dirty="0"/>
              <a:t> </a:t>
            </a:r>
            <a:r>
              <a:rPr lang="ru-RU" sz="2800" dirty="0" err="1"/>
              <a:t>були</a:t>
            </a:r>
            <a:r>
              <a:rPr lang="ru-RU" sz="2800" dirty="0"/>
              <a:t> </a:t>
            </a:r>
            <a:r>
              <a:rPr lang="ru-RU" sz="2800" dirty="0" err="1"/>
              <a:t>пов'язані</a:t>
            </a:r>
            <a:r>
              <a:rPr lang="ru-RU" sz="2800" dirty="0"/>
              <a:t> </a:t>
            </a:r>
            <a:r>
              <a:rPr lang="ru-RU" sz="2800" dirty="0" err="1"/>
              <a:t>із</a:t>
            </a:r>
            <a:r>
              <a:rPr lang="ru-RU" sz="2800" dirty="0"/>
              <a:t> культом </a:t>
            </a:r>
            <a:r>
              <a:rPr lang="ru-RU" sz="2800" dirty="0" err="1"/>
              <a:t>очищення</a:t>
            </a:r>
            <a:r>
              <a:rPr lang="ru-RU" sz="2800" dirty="0"/>
              <a:t> </a:t>
            </a:r>
            <a:r>
              <a:rPr lang="ru-RU" sz="2800" dirty="0" err="1"/>
              <a:t>оселі</a:t>
            </a:r>
            <a:r>
              <a:rPr lang="ru-RU" sz="2800" dirty="0"/>
              <a:t> та </a:t>
            </a:r>
            <a:r>
              <a:rPr lang="ru-RU" sz="2800" dirty="0" err="1"/>
              <a:t>відлякування</a:t>
            </a:r>
            <a:r>
              <a:rPr lang="ru-RU" sz="2800" dirty="0"/>
              <a:t> хвороб. </a:t>
            </a:r>
            <a:r>
              <a:rPr lang="ru-RU" sz="2800" dirty="0" err="1"/>
              <a:t>Проведення</a:t>
            </a:r>
            <a:r>
              <a:rPr lang="ru-RU" sz="2800" dirty="0"/>
              <a:t> </a:t>
            </a:r>
            <a:r>
              <a:rPr lang="ru-RU" sz="2800" dirty="0" err="1"/>
              <a:t>святкових</a:t>
            </a:r>
            <a:r>
              <a:rPr lang="ru-RU" sz="2800" dirty="0"/>
              <a:t> </a:t>
            </a:r>
            <a:r>
              <a:rPr lang="ru-RU" sz="2800" dirty="0" err="1"/>
              <a:t>церемоній</a:t>
            </a:r>
            <a:r>
              <a:rPr lang="ru-RU" sz="2800" dirty="0"/>
              <a:t> </a:t>
            </a:r>
            <a:r>
              <a:rPr lang="ru-RU" sz="2800" dirty="0" err="1"/>
              <a:t>супроводжувалося</a:t>
            </a:r>
            <a:r>
              <a:rPr lang="ru-RU" sz="2800" dirty="0"/>
              <a:t> </a:t>
            </a:r>
            <a:r>
              <a:rPr lang="ru-RU" sz="2800" dirty="0" err="1"/>
              <a:t>використанням</a:t>
            </a:r>
            <a:r>
              <a:rPr lang="ru-RU" sz="2800" dirty="0"/>
              <a:t> </a:t>
            </a:r>
            <a:r>
              <a:rPr lang="ru-RU" sz="2800" dirty="0" err="1">
                <a:hlinkClick r:id="rId3" tooltip="Ірис (рід)"/>
              </a:rPr>
              <a:t>ірису</a:t>
            </a:r>
            <a:r>
              <a:rPr lang="ru-RU" sz="2800" dirty="0"/>
              <a:t>, через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ці</a:t>
            </a:r>
            <a:r>
              <a:rPr lang="ru-RU" sz="2800" dirty="0"/>
              <a:t> свята </a:t>
            </a:r>
            <a:r>
              <a:rPr lang="ru-RU" sz="2800" dirty="0" err="1"/>
              <a:t>називали</a:t>
            </a:r>
            <a:r>
              <a:rPr lang="ru-RU" sz="2800" dirty="0"/>
              <a:t> «</a:t>
            </a:r>
            <a:r>
              <a:rPr lang="ru-RU" sz="2800" dirty="0" err="1"/>
              <a:t>ірисовими</a:t>
            </a:r>
            <a:r>
              <a:rPr lang="ru-RU" sz="2800" dirty="0"/>
              <a:t>» — </a:t>
            </a:r>
            <a:r>
              <a:rPr lang="ru-RU" sz="2800" i="1" dirty="0" err="1"/>
              <a:t>аяме</a:t>
            </a:r>
            <a:r>
              <a:rPr lang="ru-RU" sz="2800" i="1" dirty="0"/>
              <a:t> но </a:t>
            </a:r>
            <a:r>
              <a:rPr lang="ru-RU" sz="2800" i="1" dirty="0" err="1"/>
              <a:t>секку</a:t>
            </a:r>
            <a:r>
              <a:rPr lang="ru-RU" sz="2800" dirty="0"/>
              <a:t> (</a:t>
            </a:r>
            <a:r>
              <a:rPr lang="ja-JP" altLang="en-US" sz="2800" dirty="0"/>
              <a:t>菖蒲の節句</a:t>
            </a:r>
            <a:r>
              <a:rPr lang="en-US" altLang="ja-JP" sz="2800" dirty="0"/>
              <a:t>).</a:t>
            </a:r>
            <a:endParaRPr lang="ru-RU" sz="27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80112"/>
          </a:xfr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err="1"/>
              <a:t>Японське</a:t>
            </a:r>
            <a:r>
              <a:rPr lang="ru-RU" sz="2800" dirty="0"/>
              <a:t> слово «</a:t>
            </a:r>
            <a:r>
              <a:rPr lang="ru-RU" sz="2800" dirty="0" err="1"/>
              <a:t>ірис</a:t>
            </a:r>
            <a:r>
              <a:rPr lang="ru-RU" sz="2800" dirty="0"/>
              <a:t>» — </a:t>
            </a:r>
            <a:r>
              <a:rPr lang="ru-RU" sz="2800" i="1" dirty="0" err="1"/>
              <a:t>аяме</a:t>
            </a:r>
            <a:r>
              <a:rPr lang="ru-RU" sz="2800" dirty="0"/>
              <a:t> — мало </a:t>
            </a:r>
            <a:r>
              <a:rPr lang="ru-RU" sz="2800" dirty="0" err="1"/>
              <a:t>також</a:t>
            </a:r>
            <a:r>
              <a:rPr lang="ru-RU" sz="2800" dirty="0"/>
              <a:t> </a:t>
            </a:r>
            <a:r>
              <a:rPr lang="ru-RU" sz="2800" dirty="0" err="1"/>
              <a:t>інше</a:t>
            </a:r>
            <a:r>
              <a:rPr lang="ru-RU" sz="2800" dirty="0"/>
              <a:t> </a:t>
            </a:r>
            <a:r>
              <a:rPr lang="ru-RU" sz="2800" dirty="0" err="1"/>
              <a:t>прочитання</a:t>
            </a:r>
            <a:r>
              <a:rPr lang="ru-RU" sz="2800" dirty="0"/>
              <a:t> — </a:t>
            </a:r>
            <a:r>
              <a:rPr lang="ru-RU" sz="2800" i="1" dirty="0" err="1"/>
              <a:t>шьобу</a:t>
            </a:r>
            <a:r>
              <a:rPr lang="ru-RU" sz="2800" dirty="0"/>
              <a:t>, яке </a:t>
            </a:r>
            <a:r>
              <a:rPr lang="ru-RU" sz="2800" dirty="0" err="1"/>
              <a:t>було</a:t>
            </a:r>
            <a:r>
              <a:rPr lang="ru-RU" sz="2800" dirty="0"/>
              <a:t> </a:t>
            </a:r>
            <a:r>
              <a:rPr lang="ru-RU" sz="2800" dirty="0" err="1"/>
              <a:t>співзвучне</a:t>
            </a:r>
            <a:r>
              <a:rPr lang="ru-RU" sz="2800" dirty="0"/>
              <a:t> </a:t>
            </a:r>
            <a:r>
              <a:rPr lang="ru-RU" sz="2800" dirty="0" err="1"/>
              <a:t>зі</a:t>
            </a:r>
            <a:r>
              <a:rPr lang="ru-RU" sz="2800" dirty="0"/>
              <a:t> словом «</a:t>
            </a:r>
            <a:r>
              <a:rPr lang="ru-RU" sz="2800" dirty="0" err="1"/>
              <a:t>войовничість</a:t>
            </a:r>
            <a:r>
              <a:rPr lang="ru-RU" sz="2800" dirty="0"/>
              <a:t>» (</a:t>
            </a:r>
            <a:r>
              <a:rPr lang="ja-JP" altLang="en-US" sz="2800" dirty="0"/>
              <a:t>尚武</a:t>
            </a:r>
            <a:r>
              <a:rPr lang="en-US" altLang="ja-JP" sz="2800" dirty="0"/>
              <a:t>). </a:t>
            </a:r>
            <a:r>
              <a:rPr lang="ru-RU" sz="2800" dirty="0" err="1"/>
              <a:t>Цю</a:t>
            </a:r>
            <a:r>
              <a:rPr lang="ru-RU" sz="2800" dirty="0"/>
              <a:t> </a:t>
            </a:r>
            <a:r>
              <a:rPr lang="ru-RU" sz="2800" dirty="0" err="1"/>
              <a:t>співзвучність</a:t>
            </a:r>
            <a:r>
              <a:rPr lang="ru-RU" sz="2800" dirty="0"/>
              <a:t> особливо </a:t>
            </a:r>
            <a:r>
              <a:rPr lang="ru-RU" sz="2800" dirty="0" err="1"/>
              <a:t>цінували</a:t>
            </a:r>
            <a:r>
              <a:rPr lang="ru-RU" sz="2800" dirty="0"/>
              <a:t> </a:t>
            </a:r>
            <a:r>
              <a:rPr lang="ru-RU" sz="2800" dirty="0" err="1"/>
              <a:t>середньовічні</a:t>
            </a:r>
            <a:r>
              <a:rPr lang="ru-RU" sz="2800" dirty="0"/>
              <a:t> </a:t>
            </a:r>
            <a:r>
              <a:rPr lang="ru-RU" sz="2800" dirty="0" err="1">
                <a:hlinkClick r:id="rId1" tooltip="Самурай"/>
              </a:rPr>
              <a:t>самураї</a:t>
            </a:r>
            <a:r>
              <a:rPr lang="ru-RU" sz="2800" dirty="0" smtClean="0"/>
              <a:t>,</a:t>
            </a:r>
            <a:r>
              <a:rPr lang="uk-UA" sz="2800" b="1" dirty="0">
                <a:hlinkClick r:id="rId1"/>
              </a:rPr>
              <a:t> </a:t>
            </a:r>
            <a:br>
              <a:rPr lang="uk-UA" sz="2800" b="1" dirty="0">
                <a:hlinkClick r:id="rId1"/>
              </a:rPr>
            </a:br>
            <a:r>
              <a:rPr lang="uk-UA" sz="2400" b="1" dirty="0">
                <a:solidFill>
                  <a:srgbClr val="FF0000"/>
                </a:solidFill>
                <a:hlinkClick r:id="rId1"/>
              </a:rPr>
              <a:t>Самурай</a:t>
            </a:r>
            <a:r>
              <a:rPr lang="uk-UA" sz="2400" dirty="0">
                <a:solidFill>
                  <a:srgbClr val="FF0000"/>
                </a:solidFill>
                <a:hlinkClick r:id="rId1"/>
              </a:rPr>
              <a:t> — представник військового стану в Японії </a:t>
            </a:r>
            <a:r>
              <a:rPr lang="en-US" sz="2400" dirty="0">
                <a:solidFill>
                  <a:srgbClr val="FF0000"/>
                </a:solidFill>
                <a:hlinkClick r:id="rId1"/>
              </a:rPr>
              <a:t>X—XIX </a:t>
            </a:r>
            <a:r>
              <a:rPr lang="uk-UA" sz="2400" dirty="0">
                <a:solidFill>
                  <a:srgbClr val="FF0000"/>
                </a:solidFill>
                <a:hlinkClick r:id="rId1"/>
              </a:rPr>
              <a:t>століття. </a:t>
            </a:r>
            <a:endParaRPr lang="uk-UA" sz="2800" dirty="0">
              <a:solidFill>
                <a:srgbClr val="FF0000"/>
              </a:solidFill>
              <a:hlinkClick r:id="rId1"/>
            </a:endParaRPr>
          </a:p>
          <a:p>
            <a:r>
              <a:rPr lang="ru-RU" sz="2800" dirty="0"/>
              <a:t> з </a:t>
            </a:r>
            <a:r>
              <a:rPr lang="ru-RU" sz="2800" dirty="0" err="1"/>
              <a:t>ініціативи</a:t>
            </a:r>
            <a:r>
              <a:rPr lang="ru-RU" sz="2800" dirty="0"/>
              <a:t> </a:t>
            </a:r>
            <a:r>
              <a:rPr lang="ru-RU" sz="2800" dirty="0" err="1"/>
              <a:t>яких</a:t>
            </a:r>
            <a:r>
              <a:rPr lang="ru-RU" sz="2800" dirty="0"/>
              <a:t> </a:t>
            </a:r>
            <a:r>
              <a:rPr lang="ru-RU" sz="2800" dirty="0" err="1"/>
              <a:t>ірисові</a:t>
            </a:r>
            <a:r>
              <a:rPr lang="ru-RU" sz="2800" dirty="0"/>
              <a:t> </a:t>
            </a:r>
            <a:r>
              <a:rPr lang="ru-RU" sz="2800" dirty="0" err="1"/>
              <a:t>урочистості</a:t>
            </a:r>
            <a:r>
              <a:rPr lang="ru-RU" sz="2800" dirty="0"/>
              <a:t> </a:t>
            </a:r>
            <a:r>
              <a:rPr lang="ru-RU" sz="2800" dirty="0" err="1"/>
              <a:t>відлякування</a:t>
            </a:r>
            <a:r>
              <a:rPr lang="ru-RU" sz="2800" dirty="0"/>
              <a:t> </a:t>
            </a:r>
            <a:r>
              <a:rPr lang="ru-RU" sz="2800" dirty="0" err="1"/>
              <a:t>злих</a:t>
            </a:r>
            <a:r>
              <a:rPr lang="ru-RU" sz="2800" dirty="0"/>
              <a:t> </a:t>
            </a:r>
            <a:r>
              <a:rPr lang="ru-RU" sz="2800" dirty="0" err="1"/>
              <a:t>духів</a:t>
            </a:r>
            <a:r>
              <a:rPr lang="ru-RU" sz="2800" dirty="0"/>
              <a:t> </a:t>
            </a:r>
            <a:r>
              <a:rPr lang="ru-RU" sz="2800" dirty="0" err="1"/>
              <a:t>поступово</a:t>
            </a:r>
            <a:r>
              <a:rPr lang="ru-RU" sz="2800" dirty="0"/>
              <a:t> </a:t>
            </a:r>
            <a:r>
              <a:rPr lang="ru-RU" sz="2800" dirty="0" err="1"/>
              <a:t>перетворилися</a:t>
            </a:r>
            <a:r>
              <a:rPr lang="ru-RU" sz="2800" dirty="0"/>
              <a:t> на свято </a:t>
            </a:r>
            <a:r>
              <a:rPr lang="ru-RU" sz="2800" dirty="0" err="1"/>
              <a:t>моління</a:t>
            </a:r>
            <a:r>
              <a:rPr lang="ru-RU" sz="2800" dirty="0"/>
              <a:t> за </a:t>
            </a:r>
            <a:r>
              <a:rPr lang="ru-RU" sz="2800" dirty="0" err="1"/>
              <a:t>здоров'я</a:t>
            </a:r>
            <a:r>
              <a:rPr lang="ru-RU" sz="2800" dirty="0"/>
              <a:t> </a:t>
            </a:r>
            <a:r>
              <a:rPr lang="ru-RU" sz="2800" dirty="0" err="1"/>
              <a:t>хлопчиків</a:t>
            </a:r>
            <a:r>
              <a:rPr lang="ru-RU" sz="2800" dirty="0"/>
              <a:t> </a:t>
            </a:r>
            <a:r>
              <a:rPr lang="ru-RU" sz="2800" dirty="0" err="1"/>
              <a:t>із</a:t>
            </a:r>
            <a:r>
              <a:rPr lang="ru-RU" sz="2800" dirty="0"/>
              <a:t> </a:t>
            </a:r>
            <a:r>
              <a:rPr lang="ru-RU" sz="2800" dirty="0" err="1"/>
              <a:t>самурайських</a:t>
            </a:r>
            <a:r>
              <a:rPr lang="ru-RU" sz="2800" dirty="0"/>
              <a:t> родин.</a:t>
            </a:r>
            <a:br>
              <a:rPr lang="uk-UA" sz="2800" dirty="0"/>
            </a:b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ПРИКРАШАННЯ БУДИНКУ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err="1"/>
              <a:t>Обов'язковими</a:t>
            </a:r>
            <a:r>
              <a:rPr lang="ru-RU" dirty="0"/>
              <a:t> атрибутами </a:t>
            </a:r>
            <a:r>
              <a:rPr lang="ru-RU" dirty="0" err="1"/>
              <a:t>урочистостей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виставлення</a:t>
            </a:r>
            <a:r>
              <a:rPr lang="ru-RU" dirty="0"/>
              <a:t> у </a:t>
            </a:r>
            <a:r>
              <a:rPr lang="ru-RU" dirty="0" err="1"/>
              <a:t>хлопчачих</a:t>
            </a:r>
            <a:r>
              <a:rPr lang="ru-RU" dirty="0"/>
              <a:t> покоях </a:t>
            </a:r>
            <a:r>
              <a:rPr lang="ru-RU" dirty="0" err="1"/>
              <a:t>ірисових</a:t>
            </a:r>
            <a:r>
              <a:rPr lang="ru-RU" dirty="0"/>
              <a:t> прикрас, </a:t>
            </a:r>
            <a:r>
              <a:rPr lang="ru-RU" dirty="0" err="1"/>
              <a:t>які</a:t>
            </a:r>
            <a:r>
              <a:rPr lang="ru-RU" dirty="0"/>
              <a:t> через </a:t>
            </a:r>
            <a:r>
              <a:rPr lang="ru-RU" dirty="0" err="1"/>
              <a:t>подібність</a:t>
            </a:r>
            <a:r>
              <a:rPr lang="ru-RU" dirty="0"/>
              <a:t> </a:t>
            </a:r>
            <a:r>
              <a:rPr lang="ru-RU" dirty="0" err="1"/>
              <a:t>листків</a:t>
            </a:r>
            <a:r>
              <a:rPr lang="ru-RU" dirty="0"/>
              <a:t> </a:t>
            </a:r>
            <a:r>
              <a:rPr lang="ru-RU" dirty="0" err="1"/>
              <a:t>ірису</a:t>
            </a:r>
            <a:r>
              <a:rPr lang="ru-RU" dirty="0"/>
              <a:t> до лез </a:t>
            </a:r>
            <a:r>
              <a:rPr lang="ru-RU" dirty="0" err="1">
                <a:hlinkClick r:id="rId1" tooltip="Японський меч"/>
              </a:rPr>
              <a:t>мечів</a:t>
            </a:r>
            <a:r>
              <a:rPr lang="ru-RU" dirty="0"/>
              <a:t> стали </a:t>
            </a:r>
            <a:r>
              <a:rPr lang="ru-RU" dirty="0" err="1"/>
              <a:t>символізувати</a:t>
            </a:r>
            <a:r>
              <a:rPr lang="ru-RU" dirty="0"/>
              <a:t> </a:t>
            </a:r>
            <a:r>
              <a:rPr lang="ru-RU" dirty="0" err="1"/>
              <a:t>бойову</a:t>
            </a:r>
            <a:r>
              <a:rPr lang="ru-RU" dirty="0"/>
              <a:t> </a:t>
            </a:r>
            <a:r>
              <a:rPr lang="ru-RU" dirty="0" err="1"/>
              <a:t>вдачу</a:t>
            </a:r>
            <a:r>
              <a:rPr lang="ru-RU" dirty="0"/>
              <a:t> та </a:t>
            </a:r>
            <a:r>
              <a:rPr lang="ru-RU" dirty="0" err="1"/>
              <a:t>успіх</a:t>
            </a:r>
            <a:r>
              <a:rPr lang="ru-RU" dirty="0"/>
              <a:t> на </a:t>
            </a:r>
            <a:r>
              <a:rPr lang="ru-RU" dirty="0" err="1"/>
              <a:t>війні</a:t>
            </a:r>
            <a:r>
              <a:rPr lang="ru-RU" dirty="0"/>
              <a:t>. </a:t>
            </a:r>
            <a:r>
              <a:rPr lang="ru-RU" dirty="0" err="1"/>
              <a:t>Кімнати</a:t>
            </a:r>
            <a:r>
              <a:rPr lang="ru-RU" dirty="0"/>
              <a:t> </a:t>
            </a:r>
            <a:r>
              <a:rPr lang="ru-RU" dirty="0" err="1"/>
              <a:t>прикращалися</a:t>
            </a:r>
            <a:r>
              <a:rPr lang="ru-RU" dirty="0"/>
              <a:t> </a:t>
            </a:r>
            <a:r>
              <a:rPr lang="ru-RU" dirty="0" err="1"/>
              <a:t>парадними</a:t>
            </a:r>
            <a:r>
              <a:rPr lang="ru-RU" dirty="0"/>
              <a:t> </a:t>
            </a:r>
            <a:r>
              <a:rPr lang="ru-RU" dirty="0" err="1"/>
              <a:t>обладунками</a:t>
            </a:r>
            <a:r>
              <a:rPr lang="ru-RU" dirty="0"/>
              <a:t>, </a:t>
            </a:r>
            <a:r>
              <a:rPr lang="ru-RU" dirty="0" err="1"/>
              <a:t>шоломами</a:t>
            </a:r>
            <a:r>
              <a:rPr lang="ru-RU" dirty="0"/>
              <a:t> і </a:t>
            </a:r>
            <a:r>
              <a:rPr lang="ru-RU" dirty="0" err="1"/>
              <a:t>зброєю</a:t>
            </a:r>
            <a:r>
              <a:rPr lang="ru-RU" dirty="0"/>
              <a:t> на знак </a:t>
            </a:r>
            <a:r>
              <a:rPr lang="ru-RU" dirty="0" err="1"/>
              <a:t>молитви</a:t>
            </a:r>
            <a:r>
              <a:rPr lang="ru-RU" dirty="0"/>
              <a:t> богам за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воїнів</a:t>
            </a:r>
            <a:r>
              <a:rPr lang="ru-RU" dirty="0"/>
              <a:t>. 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0" y="620688"/>
            <a:ext cx="6156176" cy="6050144"/>
          </a:xfr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800" dirty="0"/>
              <a:t> На дворах </a:t>
            </a:r>
            <a:r>
              <a:rPr lang="ru-RU" sz="2800" dirty="0" err="1"/>
              <a:t>самурайських</a:t>
            </a:r>
            <a:r>
              <a:rPr lang="ru-RU" sz="2800" dirty="0"/>
              <a:t> родин,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мали</a:t>
            </a:r>
            <a:r>
              <a:rPr lang="ru-RU" sz="2800" dirty="0"/>
              <a:t> у </a:t>
            </a:r>
            <a:r>
              <a:rPr lang="ru-RU" sz="2800" dirty="0" err="1"/>
              <a:t>своїй</a:t>
            </a:r>
            <a:r>
              <a:rPr lang="ru-RU" sz="2800" dirty="0"/>
              <a:t> </a:t>
            </a:r>
            <a:r>
              <a:rPr lang="ru-RU" sz="2800" dirty="0" err="1"/>
              <a:t>сім'ї</a:t>
            </a:r>
            <a:r>
              <a:rPr lang="ru-RU" sz="2800" dirty="0"/>
              <a:t> </a:t>
            </a:r>
            <a:r>
              <a:rPr lang="ru-RU" sz="2800" dirty="0" err="1"/>
              <a:t>хлопців</a:t>
            </a:r>
            <a:r>
              <a:rPr lang="ru-RU" sz="2800" dirty="0"/>
              <a:t>, </a:t>
            </a:r>
            <a:r>
              <a:rPr lang="ru-RU" sz="2800" dirty="0" err="1"/>
              <a:t>встановлювались</a:t>
            </a:r>
            <a:r>
              <a:rPr lang="ru-RU" sz="2800" dirty="0"/>
              <a:t> </a:t>
            </a:r>
            <a:r>
              <a:rPr lang="ru-RU" sz="2800" dirty="0" err="1"/>
              <a:t>барвисті</a:t>
            </a:r>
            <a:r>
              <a:rPr lang="ru-RU" sz="2800" dirty="0"/>
              <a:t> </a:t>
            </a:r>
            <a:r>
              <a:rPr lang="ru-RU" sz="2800" dirty="0">
                <a:solidFill>
                  <a:srgbClr val="FF0000"/>
                </a:solidFill>
                <a:hlinkClick r:id="rId1" tooltip="Кой-ноборі (ще не написана)"/>
              </a:rPr>
              <a:t>«</a:t>
            </a:r>
            <a:r>
              <a:rPr lang="ru-RU" sz="2800" dirty="0" err="1">
                <a:solidFill>
                  <a:srgbClr val="FF0000"/>
                </a:solidFill>
                <a:hlinkClick r:id="rId1" tooltip="Кой-ноборі (ще не написана)"/>
              </a:rPr>
              <a:t>коропові</a:t>
            </a:r>
            <a:r>
              <a:rPr lang="ru-RU" sz="2800" dirty="0">
                <a:solidFill>
                  <a:srgbClr val="FF0000"/>
                </a:solidFill>
                <a:hlinkClick r:id="rId1" tooltip="Кой-ноборі (ще не написана)"/>
              </a:rPr>
              <a:t> </a:t>
            </a:r>
            <a:r>
              <a:rPr lang="ru-RU" sz="2800" dirty="0" err="1">
                <a:solidFill>
                  <a:srgbClr val="FF0000"/>
                </a:solidFill>
                <a:hlinkClick r:id="rId1" tooltip="Кой-ноборі (ще не написана)"/>
              </a:rPr>
              <a:t>прапори</a:t>
            </a:r>
            <a:r>
              <a:rPr lang="ru-RU" sz="2800" dirty="0">
                <a:solidFill>
                  <a:srgbClr val="FF0000"/>
                </a:solidFill>
                <a:hlinkClick r:id="rId1" tooltip="Кой-ноборі (ще не написана)"/>
              </a:rPr>
              <a:t>»</a:t>
            </a:r>
            <a:r>
              <a:rPr lang="ru-RU" sz="2800" dirty="0">
                <a:solidFill>
                  <a:srgbClr val="C00000"/>
                </a:solidFill>
              </a:rPr>
              <a:t> </a:t>
            </a:r>
            <a:r>
              <a:rPr lang="ru-RU" sz="2800" dirty="0"/>
              <a:t>(</a:t>
            </a:r>
            <a:r>
              <a:rPr lang="ja-JP" altLang="en-US" sz="2800" dirty="0"/>
              <a:t>鯉幟</a:t>
            </a:r>
            <a:r>
              <a:rPr lang="en-US" altLang="ja-JP" sz="2800" dirty="0"/>
              <a:t>) — </a:t>
            </a:r>
            <a:r>
              <a:rPr lang="ru-RU" sz="2800" dirty="0" err="1"/>
              <a:t>прапори</a:t>
            </a:r>
            <a:r>
              <a:rPr lang="ru-RU" sz="2800" dirty="0"/>
              <a:t> у </a:t>
            </a:r>
            <a:r>
              <a:rPr lang="ru-RU" sz="2800" dirty="0" err="1"/>
              <a:t>формі</a:t>
            </a:r>
            <a:r>
              <a:rPr lang="ru-RU" sz="2800" dirty="0"/>
              <a:t> </a:t>
            </a:r>
            <a:r>
              <a:rPr lang="ru-RU" sz="2800" dirty="0" err="1"/>
              <a:t>коропів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уособлювали</a:t>
            </a:r>
            <a:r>
              <a:rPr lang="ru-RU" sz="2800" dirty="0"/>
              <a:t> </a:t>
            </a:r>
            <a:r>
              <a:rPr lang="ru-RU" sz="2800" dirty="0" err="1"/>
              <a:t>кар'єрний</a:t>
            </a:r>
            <a:r>
              <a:rPr lang="ru-RU" sz="2800" dirty="0"/>
              <a:t> </a:t>
            </a:r>
            <a:r>
              <a:rPr lang="ru-RU" sz="2800" dirty="0" err="1"/>
              <a:t>ріст</a:t>
            </a:r>
            <a:r>
              <a:rPr lang="ru-RU" sz="2800" dirty="0"/>
              <a:t> </a:t>
            </a:r>
            <a:r>
              <a:rPr lang="ru-RU" sz="2800" dirty="0" err="1"/>
              <a:t>хлопця</a:t>
            </a:r>
            <a:r>
              <a:rPr lang="ru-RU" sz="2800" dirty="0"/>
              <a:t>: </a:t>
            </a:r>
            <a:r>
              <a:rPr lang="ru-RU" sz="2800" dirty="0" err="1"/>
              <a:t>він</a:t>
            </a:r>
            <a:r>
              <a:rPr lang="ru-RU" sz="2800" dirty="0"/>
              <a:t> </a:t>
            </a:r>
            <a:r>
              <a:rPr lang="ru-RU" sz="2800" dirty="0" err="1"/>
              <a:t>мусив</a:t>
            </a:r>
            <a:r>
              <a:rPr lang="ru-RU" sz="2800" dirty="0"/>
              <a:t> </a:t>
            </a:r>
            <a:r>
              <a:rPr lang="ru-RU" sz="2800" dirty="0" err="1"/>
              <a:t>мужньо</a:t>
            </a:r>
            <a:r>
              <a:rPr lang="ru-RU" sz="2800" dirty="0"/>
              <a:t> і твердо </a:t>
            </a:r>
            <a:r>
              <a:rPr lang="ru-RU" sz="2800" dirty="0" err="1"/>
              <a:t>торувати</a:t>
            </a:r>
            <a:r>
              <a:rPr lang="ru-RU" sz="2800" dirty="0"/>
              <a:t> </a:t>
            </a:r>
            <a:r>
              <a:rPr lang="ru-RU" sz="2800" dirty="0" err="1"/>
              <a:t>собі</a:t>
            </a:r>
            <a:r>
              <a:rPr lang="ru-RU" sz="2800" dirty="0"/>
              <a:t> шлях у </a:t>
            </a:r>
            <a:r>
              <a:rPr lang="ru-RU" sz="2800" dirty="0" err="1"/>
              <a:t>світ</a:t>
            </a:r>
            <a:r>
              <a:rPr lang="ru-RU" sz="2800" dirty="0"/>
              <a:t>, </a:t>
            </a:r>
            <a:r>
              <a:rPr lang="ru-RU" sz="2800" dirty="0" err="1"/>
              <a:t>пливучи</a:t>
            </a:r>
            <a:r>
              <a:rPr lang="ru-RU" sz="2800" dirty="0"/>
              <a:t> </a:t>
            </a:r>
            <a:r>
              <a:rPr lang="ru-RU" sz="2800" dirty="0" err="1"/>
              <a:t>немов</a:t>
            </a:r>
            <a:r>
              <a:rPr lang="ru-RU" sz="2800" dirty="0"/>
              <a:t> </a:t>
            </a:r>
            <a:r>
              <a:rPr lang="ru-RU" sz="2800" dirty="0" err="1"/>
              <a:t>короп</a:t>
            </a:r>
            <a:r>
              <a:rPr lang="ru-RU" sz="2800" dirty="0"/>
              <a:t> </a:t>
            </a:r>
            <a:r>
              <a:rPr lang="ru-RU" sz="2800" dirty="0" err="1"/>
              <a:t>проти</a:t>
            </a:r>
            <a:r>
              <a:rPr lang="ru-RU" sz="2800" dirty="0"/>
              <a:t> </a:t>
            </a:r>
            <a:r>
              <a:rPr lang="ru-RU" sz="2800" dirty="0" err="1"/>
              <a:t>течії</a:t>
            </a:r>
            <a:r>
              <a:rPr lang="ru-RU" sz="2800" dirty="0"/>
              <a:t>. </a:t>
            </a:r>
            <a:r>
              <a:rPr lang="ru-RU" sz="2800" dirty="0" err="1"/>
              <a:t>Оселю</a:t>
            </a:r>
            <a:r>
              <a:rPr lang="ru-RU" sz="2800" dirty="0"/>
              <a:t> </a:t>
            </a:r>
            <a:r>
              <a:rPr lang="ru-RU" sz="2800" dirty="0" err="1"/>
              <a:t>також</a:t>
            </a:r>
            <a:r>
              <a:rPr lang="ru-RU" sz="2800" dirty="0"/>
              <a:t> </a:t>
            </a:r>
            <a:r>
              <a:rPr lang="ru-RU" sz="2800" dirty="0" err="1"/>
              <a:t>прикрашали</a:t>
            </a:r>
            <a:r>
              <a:rPr lang="ru-RU" sz="2800" dirty="0"/>
              <a:t> ляльками, </a:t>
            </a:r>
            <a:r>
              <a:rPr lang="ru-RU" sz="2800" dirty="0" err="1"/>
              <a:t>серед</a:t>
            </a:r>
            <a:r>
              <a:rPr lang="ru-RU" sz="2800" dirty="0"/>
              <a:t> </a:t>
            </a:r>
            <a:r>
              <a:rPr lang="ru-RU" sz="2800" dirty="0" err="1"/>
              <a:t>яких</a:t>
            </a:r>
            <a:r>
              <a:rPr lang="ru-RU" sz="2800" dirty="0"/>
              <a:t> </a:t>
            </a:r>
            <a:r>
              <a:rPr lang="ru-RU" sz="2800" dirty="0" err="1"/>
              <a:t>найпопулярнішими</a:t>
            </a:r>
            <a:r>
              <a:rPr lang="ru-RU" sz="2800" dirty="0"/>
              <a:t> </a:t>
            </a:r>
            <a:r>
              <a:rPr lang="ru-RU" sz="2800" dirty="0" err="1"/>
              <a:t>була</a:t>
            </a:r>
            <a:r>
              <a:rPr lang="ru-RU" sz="2800" dirty="0"/>
              <a:t> </a:t>
            </a:r>
            <a:r>
              <a:rPr lang="ru-RU" sz="2800" dirty="0">
                <a:solidFill>
                  <a:srgbClr val="C00000"/>
                </a:solidFill>
                <a:sym typeface="+mn-ea"/>
              </a:rPr>
              <a:t> </a:t>
            </a:r>
            <a:r>
              <a:rPr lang="ru-RU" sz="2800" dirty="0" err="1">
                <a:ln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 tooltip="Кінь"/>
              </a:rPr>
              <a:t>коні</a:t>
            </a:r>
            <a:r>
              <a:rPr lang="ru-RU" sz="2800" dirty="0" err="1"/>
              <a:t>або</a:t>
            </a:r>
            <a:r>
              <a:rPr lang="ru-RU" sz="2800" dirty="0"/>
              <a:t> </a:t>
            </a:r>
            <a:r>
              <a:rPr lang="ru-RU" sz="2800" dirty="0" err="1">
                <a:hlinkClick r:id="rId3" tooltip="Тигр"/>
              </a:rPr>
              <a:t>тигри</a:t>
            </a:r>
            <a:r>
              <a:rPr lang="ru-RU" sz="2800" dirty="0"/>
              <a:t>.</a:t>
            </a:r>
            <a:endParaRPr lang="ru-RU" sz="2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860040"/>
            <a:ext cx="2832735" cy="2007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84" y="307882"/>
            <a:ext cx="8229600" cy="13990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                      їжа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7850" y="3126105"/>
            <a:ext cx="8229600" cy="2978150"/>
          </a:xfrm>
          <a:solidFill>
            <a:srgbClr val="92D050"/>
          </a:solidFill>
        </p:spPr>
        <p:txBody>
          <a:bodyPr/>
          <a:lstStyle/>
          <a:p>
            <a:r>
              <a:rPr lang="ru-RU" dirty="0"/>
              <a:t>У день </a:t>
            </a:r>
            <a:r>
              <a:rPr lang="ru-RU" dirty="0" err="1"/>
              <a:t>урочистостей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їсти</a:t>
            </a:r>
            <a:r>
              <a:rPr lang="ru-RU" dirty="0"/>
              <a:t> </a:t>
            </a:r>
            <a:r>
              <a:rPr lang="ru-RU" dirty="0" err="1"/>
              <a:t>святкову</a:t>
            </a:r>
            <a:r>
              <a:rPr lang="ru-RU" dirty="0"/>
              <a:t> </a:t>
            </a:r>
            <a:r>
              <a:rPr lang="ru-RU" dirty="0" err="1"/>
              <a:t>їжу</a:t>
            </a:r>
            <a:r>
              <a:rPr lang="ru-RU" dirty="0"/>
              <a:t> — </a:t>
            </a:r>
            <a:r>
              <a:rPr lang="ru-RU" dirty="0" err="1"/>
              <a:t>рисові</a:t>
            </a:r>
            <a:r>
              <a:rPr lang="ru-RU" dirty="0"/>
              <a:t> страви </a:t>
            </a:r>
            <a:r>
              <a:rPr lang="ru-RU" dirty="0" err="1">
                <a:hlinkClick r:id="rId1" tooltip="Моті (ще не написана)"/>
              </a:rPr>
              <a:t>моті</a:t>
            </a:r>
            <a:r>
              <a:rPr lang="ru-RU" dirty="0"/>
              <a:t> </a:t>
            </a:r>
            <a:r>
              <a:rPr lang="ru-RU" dirty="0" err="1"/>
              <a:t>загорнуті</a:t>
            </a:r>
            <a:r>
              <a:rPr lang="ru-RU" dirty="0"/>
              <a:t> у листки </a:t>
            </a:r>
            <a:r>
              <a:rPr lang="ru-RU" dirty="0" err="1">
                <a:hlinkClick r:id="rId2" tooltip="Мікантус (ще не написана)"/>
              </a:rPr>
              <a:t>мікантуса</a:t>
            </a:r>
            <a:r>
              <a:rPr lang="ru-RU" dirty="0"/>
              <a:t> </a:t>
            </a:r>
            <a:r>
              <a:rPr lang="ru-RU" dirty="0" err="1"/>
              <a:t>чи</a:t>
            </a:r>
            <a:r>
              <a:rPr lang="ru-RU" dirty="0"/>
              <a:t> </a:t>
            </a:r>
            <a:r>
              <a:rPr lang="ru-RU" dirty="0">
                <a:hlinkClick r:id="rId3" tooltip="Дуб"/>
              </a:rPr>
              <a:t>дуба</a:t>
            </a:r>
            <a:r>
              <a:rPr lang="ru-RU" dirty="0"/>
              <a:t> (</a:t>
            </a:r>
            <a:r>
              <a:rPr lang="ru-RU" dirty="0" err="1">
                <a:hlinkClick r:id="rId4" tooltip="Тімакі (ще не написана)"/>
              </a:rPr>
              <a:t>тімакі</a:t>
            </a:r>
            <a:r>
              <a:rPr lang="ru-RU" dirty="0"/>
              <a:t> та </a:t>
            </a:r>
            <a:r>
              <a:rPr lang="ru-RU" dirty="0" err="1">
                <a:hlinkClick r:id="rId5" tooltip="Касіва-моті (ще не написана)"/>
              </a:rPr>
              <a:t>касіва-моті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розспівувати</a:t>
            </a:r>
            <a:r>
              <a:rPr lang="ru-RU" dirty="0"/>
              <a:t> </a:t>
            </a:r>
            <a:r>
              <a:rPr lang="ru-RU" dirty="0" err="1"/>
              <a:t>святкові</a:t>
            </a:r>
            <a:r>
              <a:rPr lang="ru-RU" dirty="0"/>
              <a:t> </a:t>
            </a:r>
            <a:r>
              <a:rPr lang="ru-RU" dirty="0" err="1"/>
              <a:t>пісні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5220072" y="550699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4-конечная звезда 4"/>
          <p:cNvSpPr/>
          <p:nvPr/>
        </p:nvSpPr>
        <p:spPr>
          <a:xfrm>
            <a:off x="3275856" y="550699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3813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/>
              <a:t>Сама </a:t>
            </a:r>
            <a:r>
              <a:rPr lang="ru-RU" dirty="0" err="1"/>
              <a:t>урочистість</a:t>
            </a:r>
            <a:r>
              <a:rPr lang="ru-RU" dirty="0"/>
              <a:t> </a:t>
            </a:r>
            <a:r>
              <a:rPr lang="ru-RU" dirty="0" err="1"/>
              <a:t>отримала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«Свято </a:t>
            </a:r>
            <a:r>
              <a:rPr lang="ru-RU" dirty="0" err="1"/>
              <a:t>хлопчиків</a:t>
            </a:r>
            <a:r>
              <a:rPr lang="ru-RU" dirty="0"/>
              <a:t>», але не мала статусу </a:t>
            </a:r>
            <a:r>
              <a:rPr lang="ru-RU" dirty="0" err="1"/>
              <a:t>національного</a:t>
            </a:r>
            <a:r>
              <a:rPr lang="ru-RU" dirty="0"/>
              <a:t>. </a:t>
            </a:r>
            <a:r>
              <a:rPr lang="ru-RU" dirty="0" err="1"/>
              <a:t>Протягом</a:t>
            </a:r>
            <a:r>
              <a:rPr lang="ru-RU" dirty="0"/>
              <a:t> 1-ї </a:t>
            </a:r>
            <a:r>
              <a:rPr lang="ru-RU" dirty="0" err="1"/>
              <a:t>половини</a:t>
            </a:r>
            <a:r>
              <a:rPr lang="ru-RU" dirty="0"/>
              <a:t> 20 </a:t>
            </a:r>
            <a:r>
              <a:rPr lang="ru-RU" dirty="0" err="1"/>
              <a:t>століття</a:t>
            </a:r>
            <a:r>
              <a:rPr lang="ru-RU" dirty="0"/>
              <a:t> вона </a:t>
            </a:r>
            <a:r>
              <a:rPr lang="ru-RU" dirty="0" err="1"/>
              <a:t>здобула</a:t>
            </a:r>
            <a:r>
              <a:rPr lang="ru-RU" dirty="0"/>
              <a:t> </a:t>
            </a:r>
            <a:r>
              <a:rPr lang="ru-RU" dirty="0" err="1"/>
              <a:t>популярність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самурайських</a:t>
            </a:r>
            <a:r>
              <a:rPr lang="ru-RU" dirty="0"/>
              <a:t> </a:t>
            </a:r>
            <a:r>
              <a:rPr lang="ru-RU" dirty="0" err="1"/>
              <a:t>нащадків</a:t>
            </a:r>
            <a:r>
              <a:rPr lang="ru-RU" dirty="0"/>
              <a:t>, але й простого люду.</a:t>
            </a:r>
            <a:endParaRPr lang="ru-RU" dirty="0"/>
          </a:p>
          <a:p>
            <a:r>
              <a:rPr lang="ru-RU" dirty="0" err="1"/>
              <a:t>Після</a:t>
            </a:r>
            <a:r>
              <a:rPr lang="ru-RU" dirty="0"/>
              <a:t> </a:t>
            </a:r>
            <a:r>
              <a:rPr lang="ru-RU" dirty="0" err="1">
                <a:hlinkClick r:id="rId1" tooltip="Друга світова війна"/>
              </a:rPr>
              <a:t>Другої</a:t>
            </a:r>
            <a:r>
              <a:rPr lang="ru-RU" dirty="0">
                <a:hlinkClick r:id="rId1" tooltip="Друга світова війна"/>
              </a:rPr>
              <a:t> </a:t>
            </a:r>
            <a:r>
              <a:rPr lang="ru-RU" dirty="0" err="1">
                <a:hlinkClick r:id="rId1" tooltip="Друга світова війна"/>
              </a:rPr>
              <a:t>світової</a:t>
            </a:r>
            <a:r>
              <a:rPr lang="ru-RU" dirty="0">
                <a:hlinkClick r:id="rId1" tooltip="Друга світова війна"/>
              </a:rPr>
              <a:t> </a:t>
            </a:r>
            <a:r>
              <a:rPr lang="ru-RU" dirty="0" err="1">
                <a:hlinkClick r:id="rId1" tooltip="Друга світова війна"/>
              </a:rPr>
              <a:t>війни</a:t>
            </a:r>
            <a:r>
              <a:rPr lang="ru-RU" dirty="0"/>
              <a:t>, за законом 1948 року «Свято </a:t>
            </a:r>
            <a:r>
              <a:rPr lang="ru-RU" dirty="0" err="1"/>
              <a:t>хлопчиків</a:t>
            </a:r>
            <a:r>
              <a:rPr lang="ru-RU" dirty="0"/>
              <a:t>»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перейменовано</a:t>
            </a:r>
            <a:r>
              <a:rPr lang="ru-RU" dirty="0"/>
              <a:t> на «День </a:t>
            </a:r>
            <a:r>
              <a:rPr lang="ru-RU" dirty="0" err="1"/>
              <a:t>дітей</a:t>
            </a:r>
            <a:r>
              <a:rPr lang="ru-RU" dirty="0"/>
              <a:t>» і, </a:t>
            </a:r>
            <a:r>
              <a:rPr lang="ru-RU" dirty="0" err="1"/>
              <a:t>отримавши</a:t>
            </a:r>
            <a:r>
              <a:rPr lang="ru-RU" dirty="0"/>
              <a:t> статус </a:t>
            </a:r>
            <a:r>
              <a:rPr lang="ru-RU" dirty="0" err="1"/>
              <a:t>національного</a:t>
            </a:r>
            <a:r>
              <a:rPr lang="ru-RU" dirty="0"/>
              <a:t> свята, формально </a:t>
            </a:r>
            <a:r>
              <a:rPr lang="ru-RU" dirty="0" err="1"/>
              <a:t>позбулося</a:t>
            </a:r>
            <a:r>
              <a:rPr lang="ru-RU" dirty="0"/>
              <a:t> рис культу </a:t>
            </a:r>
            <a:r>
              <a:rPr lang="ru-RU" dirty="0" err="1"/>
              <a:t>чоловіків</a:t>
            </a:r>
            <a:r>
              <a:rPr lang="ru-RU" dirty="0"/>
              <a:t> та </a:t>
            </a:r>
            <a:r>
              <a:rPr lang="ru-RU" dirty="0" err="1"/>
              <a:t>войовничості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інтенцій</a:t>
            </a:r>
            <a:r>
              <a:rPr lang="ru-RU" dirty="0"/>
              <a:t> </a:t>
            </a:r>
            <a:r>
              <a:rPr lang="ru-RU" dirty="0" err="1"/>
              <a:t>окупаційної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 </a:t>
            </a:r>
            <a:r>
              <a:rPr lang="ru-RU" dirty="0">
                <a:hlinkClick r:id="rId2" tooltip="США"/>
              </a:rPr>
              <a:t>США</a:t>
            </a:r>
            <a:r>
              <a:rPr lang="ru-RU" dirty="0"/>
              <a:t> та </a:t>
            </a:r>
            <a:r>
              <a:rPr lang="ru-RU" dirty="0" err="1"/>
              <a:t>японських</a:t>
            </a:r>
            <a:r>
              <a:rPr lang="ru-RU" dirty="0"/>
              <a:t> </a:t>
            </a:r>
            <a:r>
              <a:rPr lang="ru-RU" dirty="0" err="1">
                <a:hlinkClick r:id="rId3" tooltip="Парламент"/>
              </a:rPr>
              <a:t>парламентарів</a:t>
            </a:r>
            <a:r>
              <a:rPr lang="ru-RU" dirty="0"/>
              <a:t>, </a:t>
            </a:r>
            <a:r>
              <a:rPr lang="ru-RU" dirty="0" err="1"/>
              <a:t>більшість</a:t>
            </a:r>
            <a:r>
              <a:rPr lang="ru-RU" dirty="0"/>
              <a:t> </a:t>
            </a:r>
            <a:r>
              <a:rPr lang="ru-RU" dirty="0" err="1">
                <a:hlinkClick r:id="rId4" tooltip="Японці"/>
              </a:rPr>
              <a:t>японців</a:t>
            </a:r>
            <a:r>
              <a:rPr lang="ru-RU" dirty="0"/>
              <a:t> </a:t>
            </a:r>
            <a:r>
              <a:rPr lang="ru-RU" dirty="0" err="1"/>
              <a:t>продовжували</a:t>
            </a:r>
            <a:r>
              <a:rPr lang="ru-RU" dirty="0"/>
              <a:t> </a:t>
            </a:r>
            <a:r>
              <a:rPr lang="ru-RU" dirty="0" err="1"/>
              <a:t>відмічати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старому </a:t>
            </a:r>
            <a:r>
              <a:rPr lang="ru-RU" dirty="0" err="1"/>
              <a:t>стилі</a:t>
            </a:r>
            <a:r>
              <a:rPr lang="ru-RU" dirty="0"/>
              <a:t> — як Свято </a:t>
            </a:r>
            <a:r>
              <a:rPr lang="ru-RU" dirty="0" err="1"/>
              <a:t>хлопчиків</a:t>
            </a:r>
            <a:r>
              <a:rPr lang="ru-RU" dirty="0"/>
              <a:t> з </a:t>
            </a:r>
            <a:r>
              <a:rPr lang="ru-RU" dirty="0" err="1"/>
              <a:t>усіми</a:t>
            </a:r>
            <a:r>
              <a:rPr lang="ru-RU" dirty="0"/>
              <a:t> атрибутами: </a:t>
            </a:r>
            <a:r>
              <a:rPr lang="ru-RU" dirty="0" err="1"/>
              <a:t>одягненими</a:t>
            </a:r>
            <a:r>
              <a:rPr lang="ru-RU" dirty="0"/>
              <a:t> у </a:t>
            </a:r>
            <a:r>
              <a:rPr lang="ru-RU" dirty="0" err="1"/>
              <a:t>самурайські</a:t>
            </a:r>
            <a:r>
              <a:rPr lang="ru-RU" dirty="0"/>
              <a:t> </a:t>
            </a:r>
            <a:r>
              <a:rPr lang="ru-RU" dirty="0" err="1"/>
              <a:t>обладунки</a:t>
            </a:r>
            <a:r>
              <a:rPr lang="ru-RU" dirty="0"/>
              <a:t> ляльками, </a:t>
            </a:r>
            <a:r>
              <a:rPr lang="ru-RU" dirty="0" err="1"/>
              <a:t>зброєю</a:t>
            </a:r>
            <a:r>
              <a:rPr lang="ru-RU" dirty="0"/>
              <a:t> і </a:t>
            </a:r>
            <a:r>
              <a:rPr lang="ru-RU" dirty="0" err="1"/>
              <a:t>святковими</a:t>
            </a:r>
            <a:r>
              <a:rPr lang="ru-RU" dirty="0"/>
              <a:t> </a:t>
            </a:r>
            <a:r>
              <a:rPr lang="ru-RU" dirty="0" err="1"/>
              <a:t>стравами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2899</Words>
  <Application>WPS Presentation</Application>
  <PresentationFormat>Экран (4:3)</PresentationFormat>
  <Paragraphs>34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Arial</vt:lpstr>
      <vt:lpstr>SimSun</vt:lpstr>
      <vt:lpstr>Wingdings</vt:lpstr>
      <vt:lpstr>Wingdings 2</vt:lpstr>
      <vt:lpstr>Verdana</vt:lpstr>
      <vt:lpstr>Century Gothic</vt:lpstr>
      <vt:lpstr>Microsoft YaHei</vt:lpstr>
      <vt:lpstr/>
      <vt:lpstr>Arial Unicode MS</vt:lpstr>
      <vt:lpstr>Calibri</vt:lpstr>
      <vt:lpstr>MS Gothic</vt:lpstr>
      <vt:lpstr>Segoe Print</vt:lpstr>
      <vt:lpstr>Яркая</vt:lpstr>
      <vt:lpstr>Кодомо-но хі</vt:lpstr>
      <vt:lpstr>День дітей або Кодомо-но хі в Японії </vt:lpstr>
      <vt:lpstr>PowerPoint 演示文稿</vt:lpstr>
      <vt:lpstr>PowerPoint 演示文稿</vt:lpstr>
      <vt:lpstr>PowerPoint 演示文稿</vt:lpstr>
      <vt:lpstr>ПРИКРАШАННЯ БУДИНКУ</vt:lpstr>
      <vt:lpstr>PowerPoint 演示文稿</vt:lpstr>
      <vt:lpstr>                      їжа</vt:lpstr>
      <vt:lpstr>PowerPoint 演示文稿</vt:lpstr>
      <vt:lpstr>PowerPoint 演示文稿</vt:lpstr>
      <vt:lpstr>ДЯКУЮ ЗА УВАГУ!</vt:lpstr>
      <vt:lpstr>ПЄСТОВА КАТЕРИНА 5-А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Кодомо-но хі</dc:title>
  <dc:creator>Admin</dc:creator>
  <cp:lastModifiedBy>user</cp:lastModifiedBy>
  <cp:revision>12</cp:revision>
  <dcterms:created xsi:type="dcterms:W3CDTF">2020-04-29T14:01:00Z</dcterms:created>
  <dcterms:modified xsi:type="dcterms:W3CDTF">2020-05-04T17:30:31Z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1049-11.2.0.9281</vt:lpwstr>
  </property>
</Properties>
</file>