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БЕЗПЕКА НА ВОДІ</a:t>
            </a:r>
            <a:endParaRPr lang="ru-RU" dirty="0"/>
          </a:p>
        </p:txBody>
      </p:sp>
      <p:pic>
        <p:nvPicPr>
          <p:cNvPr id="6" name="Содержимое 5" descr="downloa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2132856"/>
            <a:ext cx="6840760" cy="3888432"/>
          </a:xfrm>
          <a:prstGeom prst="flowChartAlternateProcess">
            <a:avLst/>
          </a:prstGeom>
          <a:ln>
            <a:solidFill>
              <a:srgbClr val="0070C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ПРАВИЛА ПОВЕДІНКИ НА ВОДІ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Купатися треба тільки там де дозволено!</a:t>
            </a:r>
            <a:endParaRPr lang="ru-RU" dirty="0"/>
          </a:p>
        </p:txBody>
      </p:sp>
      <p:pic>
        <p:nvPicPr>
          <p:cNvPr id="7" name="Содержимое 6" descr="Без названия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9552" y="2348880"/>
            <a:ext cx="3153320" cy="3014340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 smtClean="0"/>
              <a:t>Безпечніше купатися вдень!</a:t>
            </a:r>
            <a:endParaRPr lang="ru-RU" dirty="0"/>
          </a:p>
        </p:txBody>
      </p:sp>
      <p:pic>
        <p:nvPicPr>
          <p:cNvPr id="8" name="Содержимое 7" descr="Без названия (1)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16016" y="2708920"/>
            <a:ext cx="3600400" cy="2232248"/>
          </a:xfr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cxnSp>
        <p:nvCxnSpPr>
          <p:cNvPr id="10" name="Прямая соединительная линия 9"/>
          <p:cNvCxnSpPr/>
          <p:nvPr/>
        </p:nvCxnSpPr>
        <p:spPr>
          <a:xfrm>
            <a:off x="4932040" y="2348880"/>
            <a:ext cx="2880320" cy="2952328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5436096" y="2420888"/>
            <a:ext cx="2304256" cy="288032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ПРАВИЛА ПОВЕДІНКИ НА ВОДІ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У воді не варто знаходитися  більше 15хв! Особливо в холодній.</a:t>
            </a:r>
            <a:endParaRPr lang="ru-RU" dirty="0"/>
          </a:p>
        </p:txBody>
      </p:sp>
      <p:pic>
        <p:nvPicPr>
          <p:cNvPr id="7" name="Содержимое 6" descr="Без названия (3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23528" y="2420888"/>
            <a:ext cx="3771503" cy="2664296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Воду з озер та інших водойм пити заборонено!</a:t>
            </a:r>
            <a:endParaRPr lang="ru-RU" dirty="0"/>
          </a:p>
        </p:txBody>
      </p:sp>
      <p:pic>
        <p:nvPicPr>
          <p:cNvPr id="8" name="Содержимое 7" descr="Без названия (2)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499992" y="2492896"/>
            <a:ext cx="3771503" cy="2742307"/>
          </a:xfrm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4932040" y="2132856"/>
            <a:ext cx="2736304" cy="360040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076056" y="2132856"/>
            <a:ext cx="2376264" cy="3384376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ПРАВИЛА БЕЗПЕКИ НА ВОДІ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556792"/>
            <a:ext cx="4040188" cy="1224136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Коли збираєшся стрибати у воду перевір чи на дні немає ніякого скла або ж сміття!</a:t>
            </a:r>
            <a:endParaRPr lang="ru-RU" dirty="0"/>
          </a:p>
        </p:txBody>
      </p:sp>
      <p:pic>
        <p:nvPicPr>
          <p:cNvPr id="7" name="Содержимое 6" descr="Без названия (4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9552" y="2996952"/>
            <a:ext cx="3472483" cy="2880320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1173807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Забороняється </a:t>
            </a:r>
            <a:r>
              <a:rPr lang="ru-RU" b="0" dirty="0" err="1" smtClean="0"/>
              <a:t>пірнати</a:t>
            </a:r>
            <a:r>
              <a:rPr lang="ru-RU" b="0" dirty="0" smtClean="0"/>
              <a:t> </a:t>
            </a:r>
            <a:r>
              <a:rPr lang="ru-RU" b="0" dirty="0" err="1" smtClean="0"/>
              <a:t>з</a:t>
            </a:r>
            <a:r>
              <a:rPr lang="ru-RU" b="0" dirty="0" smtClean="0"/>
              <a:t> </a:t>
            </a:r>
            <a:r>
              <a:rPr lang="ru-RU" b="0" dirty="0" err="1" smtClean="0"/>
              <a:t>містків</a:t>
            </a:r>
            <a:r>
              <a:rPr lang="ru-RU" b="0" dirty="0" smtClean="0"/>
              <a:t>, дамб, </a:t>
            </a:r>
            <a:r>
              <a:rPr lang="ru-RU" b="0" dirty="0" err="1" smtClean="0"/>
              <a:t>причалів</a:t>
            </a:r>
            <a:r>
              <a:rPr lang="ru-RU" b="0" dirty="0" smtClean="0"/>
              <a:t>, дерев, </a:t>
            </a:r>
            <a:r>
              <a:rPr lang="ru-RU" b="0" dirty="0" err="1" smtClean="0"/>
              <a:t>високих</a:t>
            </a:r>
            <a:r>
              <a:rPr lang="ru-RU" b="0" dirty="0" smtClean="0"/>
              <a:t> </a:t>
            </a:r>
            <a:r>
              <a:rPr lang="ru-RU" b="0" dirty="0" err="1" smtClean="0"/>
              <a:t>берегів</a:t>
            </a:r>
            <a:r>
              <a:rPr lang="ru-RU" b="0" dirty="0" smtClean="0"/>
              <a:t>!</a:t>
            </a:r>
            <a:endParaRPr lang="ru-RU" dirty="0"/>
          </a:p>
        </p:txBody>
      </p:sp>
      <p:pic>
        <p:nvPicPr>
          <p:cNvPr id="8" name="Содержимое 7" descr="Без названия (1).pn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932040" y="3078956"/>
            <a:ext cx="2800672" cy="30143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НАДАННЯ ДОМЕДИЧНОЇ ДОПОМОГИ ПОСТРАЖДАЛИМ НА ВОДІ</a:t>
            </a:r>
            <a:endParaRPr lang="ru-RU" dirty="0"/>
          </a:p>
        </p:txBody>
      </p:sp>
      <p:pic>
        <p:nvPicPr>
          <p:cNvPr id="6" name="Содержимое 5" descr="Без названия (2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916833"/>
            <a:ext cx="6264695" cy="49411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3312368"/>
          </a:xfrm>
        </p:spPr>
        <p:txBody>
          <a:bodyPr/>
          <a:lstStyle/>
          <a:p>
            <a:r>
              <a:rPr lang="uk-UA" dirty="0" smtClean="0"/>
              <a:t>БУДЬТЕ ОБЕРЕЖНІ НА ВОДІ!!!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88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БЕЗПЕКА НА ВОДІ</vt:lpstr>
      <vt:lpstr>ПРАВИЛА ПОВЕДІНКИ НА ВОДІ</vt:lpstr>
      <vt:lpstr>ПРАВИЛА ПОВЕДІНКИ НА ВОДІ</vt:lpstr>
      <vt:lpstr>ПРАВИЛА БЕЗПЕКИ НА ВОДІ</vt:lpstr>
      <vt:lpstr>НАДАННЯ ДОМЕДИЧНОЇ ДОПОМОГИ ПОСТРАЖДАЛИМ НА ВОДІ</vt:lpstr>
      <vt:lpstr>БУДЬТЕ ОБЕРЕЖНІ НА ВОДІ!!!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БЕЗПЕКА НА ВОДІ</dc:title>
  <dc:creator>Таня</dc:creator>
  <cp:lastModifiedBy>Таня</cp:lastModifiedBy>
  <cp:revision>5</cp:revision>
  <dcterms:created xsi:type="dcterms:W3CDTF">2020-04-27T10:31:51Z</dcterms:created>
  <dcterms:modified xsi:type="dcterms:W3CDTF">2020-04-27T12:55:50Z</dcterms:modified>
</cp:coreProperties>
</file>