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花見</a:t>
            </a:r>
            <a:endParaRPr lang="ru-RU" dirty="0"/>
          </a:p>
        </p:txBody>
      </p:sp>
      <p:pic>
        <p:nvPicPr>
          <p:cNvPr id="4" name="Содержимое 3" descr="images (2).jp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0" y="1772816"/>
            <a:ext cx="9144000" cy="508518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花見（</a:t>
            </a:r>
            <a:r>
              <a:rPr lang="en-US" altLang="ja-JP" dirty="0" smtClean="0"/>
              <a:t>hanami</a:t>
            </a:r>
            <a:r>
              <a:rPr lang="en-US" altLang="ja-JP" dirty="0" smtClean="0"/>
              <a:t> </a:t>
            </a:r>
            <a:r>
              <a:rPr lang="uk-UA" altLang="ja-JP" dirty="0" smtClean="0"/>
              <a:t>милування квітами)-японська національна традиція милуватися квітами. Починається вона на весні коли починає квітнути </a:t>
            </a:r>
            <a:r>
              <a:rPr lang="uk-UA" altLang="ja-JP" dirty="0" smtClean="0"/>
              <a:t>сакура</a:t>
            </a:r>
            <a:r>
              <a:rPr lang="uk-UA" altLang="ja-JP" dirty="0" smtClean="0"/>
              <a:t>.</a:t>
            </a:r>
            <a:endParaRPr lang="ru-RU" dirty="0"/>
          </a:p>
        </p:txBody>
      </p:sp>
      <p:pic>
        <p:nvPicPr>
          <p:cNvPr id="4" name="Содержимое 3" descr="images (3).jp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2051720" y="3356992"/>
            <a:ext cx="4680520" cy="321297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さくら（</a:t>
            </a:r>
            <a:r>
              <a:rPr lang="en-US" altLang="ja-JP" dirty="0" smtClean="0"/>
              <a:t>sakura</a:t>
            </a:r>
            <a:r>
              <a:rPr lang="en-US" altLang="ja-JP" dirty="0" smtClean="0"/>
              <a:t> </a:t>
            </a:r>
            <a:r>
              <a:rPr lang="uk-UA" altLang="ja-JP" dirty="0" smtClean="0"/>
              <a:t>сакура</a:t>
            </a:r>
            <a:r>
              <a:rPr lang="uk-UA" altLang="ja-JP" dirty="0" smtClean="0"/>
              <a:t>)</a:t>
            </a:r>
            <a:r>
              <a:rPr lang="uk-UA" altLang="ja-JP" dirty="0" smtClean="0"/>
              <a:t>-це</a:t>
            </a:r>
            <a:r>
              <a:rPr lang="uk-UA" altLang="ja-JP" dirty="0" smtClean="0"/>
              <a:t> японська вишня.</a:t>
            </a:r>
            <a:endParaRPr lang="ru-RU" dirty="0"/>
          </a:p>
        </p:txBody>
      </p:sp>
      <p:pic>
        <p:nvPicPr>
          <p:cNvPr id="4" name="Содержимое 3" descr="images (4).jp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1331640" y="2204864"/>
            <a:ext cx="6120680" cy="384254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064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ЩО ЛЮДИ РОБЛЯТЬ НА СВЯТО </a:t>
            </a:r>
            <a:r>
              <a:rPr lang="en-US" dirty="0" smtClean="0"/>
              <a:t>“</a:t>
            </a:r>
            <a:r>
              <a:rPr lang="uk-UA" dirty="0" smtClean="0"/>
              <a:t>ХАНАМІ</a:t>
            </a:r>
            <a:r>
              <a:rPr lang="en-US" dirty="0" smtClean="0"/>
              <a:t>”</a:t>
            </a:r>
            <a:r>
              <a:rPr lang="uk-UA" dirty="0" smtClean="0"/>
              <a:t>?</a:t>
            </a:r>
            <a:br>
              <a:rPr lang="uk-UA" dirty="0" smtClean="0"/>
            </a:br>
            <a:br>
              <a:rPr lang="uk-UA" dirty="0" smtClean="0"/>
            </a:br>
            <a:r>
              <a:rPr lang="uk-UA" dirty="0" smtClean="0"/>
              <a:t>Люди збираються усією сім</a:t>
            </a:r>
            <a:r>
              <a:rPr lang="en-US" dirty="0" smtClean="0"/>
              <a:t>’</a:t>
            </a:r>
            <a:r>
              <a:rPr lang="uk-UA" dirty="0" smtClean="0"/>
              <a:t>єю</a:t>
            </a:r>
            <a:r>
              <a:rPr lang="uk-UA" dirty="0" smtClean="0"/>
              <a:t> або святкують з друзями, влаштовують пікніки під цвітучою </a:t>
            </a:r>
            <a:r>
              <a:rPr lang="uk-UA" dirty="0" smtClean="0"/>
              <a:t>сакурою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9837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ЦІКАВІ ФАКТИ ПРО </a:t>
            </a:r>
            <a:r>
              <a:rPr lang="en-US" dirty="0" smtClean="0"/>
              <a:t>“</a:t>
            </a:r>
            <a:r>
              <a:rPr lang="uk-UA" dirty="0" smtClean="0"/>
              <a:t>ХАНАМІ</a:t>
            </a:r>
            <a:r>
              <a:rPr lang="en-US" dirty="0" smtClean="0"/>
              <a:t>”</a:t>
            </a:r>
            <a:br>
              <a:rPr lang="en-US" dirty="0" smtClean="0"/>
            </a:br>
            <a:r>
              <a:rPr lang="ru-RU" dirty="0" smtClean="0"/>
              <a:t>Традиція</a:t>
            </a:r>
            <a:r>
              <a:rPr lang="ru-RU" dirty="0" smtClean="0"/>
              <a:t> </a:t>
            </a:r>
            <a:r>
              <a:rPr lang="ru-RU" dirty="0" smtClean="0"/>
              <a:t>милуватися</a:t>
            </a:r>
            <a:r>
              <a:rPr lang="ru-RU" dirty="0" smtClean="0"/>
              <a:t> </a:t>
            </a:r>
            <a:r>
              <a:rPr lang="ru-RU" dirty="0" smtClean="0"/>
              <a:t>квітучими</a:t>
            </a:r>
            <a:r>
              <a:rPr lang="ru-RU" dirty="0" smtClean="0"/>
              <a:t> деревами </a:t>
            </a:r>
            <a:r>
              <a:rPr lang="ru-RU" dirty="0" smtClean="0"/>
              <a:t>виникла</a:t>
            </a:r>
            <a:r>
              <a:rPr lang="ru-RU" dirty="0" smtClean="0"/>
              <a:t> </a:t>
            </a:r>
            <a:r>
              <a:rPr lang="ru-RU" dirty="0" smtClean="0"/>
              <a:t>ще</a:t>
            </a:r>
            <a:r>
              <a:rPr lang="ru-RU" dirty="0" smtClean="0"/>
              <a:t> в III </a:t>
            </a:r>
            <a:r>
              <a:rPr lang="ru-RU" dirty="0" smtClean="0"/>
              <a:t>столітті</a:t>
            </a:r>
            <a:r>
              <a:rPr lang="ru-RU" dirty="0" smtClean="0"/>
              <a:t>. Але в той час </a:t>
            </a:r>
            <a:r>
              <a:rPr lang="ru-RU" dirty="0" smtClean="0"/>
              <a:t>японці</a:t>
            </a:r>
            <a:r>
              <a:rPr lang="ru-RU" dirty="0" smtClean="0"/>
              <a:t> </a:t>
            </a:r>
            <a:r>
              <a:rPr lang="ru-RU" dirty="0" smtClean="0"/>
              <a:t>милувалися</a:t>
            </a:r>
            <a:r>
              <a:rPr lang="ru-RU" dirty="0" smtClean="0"/>
              <a:t> не сакурою, а </a:t>
            </a:r>
            <a:r>
              <a:rPr lang="ru-RU" dirty="0" smtClean="0"/>
              <a:t>цвітінням</a:t>
            </a:r>
            <a:r>
              <a:rPr lang="ru-RU" dirty="0" smtClean="0"/>
              <a:t> </a:t>
            </a:r>
            <a:r>
              <a:rPr lang="ru-RU" dirty="0" smtClean="0"/>
              <a:t>сливи</a:t>
            </a:r>
            <a:r>
              <a:rPr lang="ru-RU" dirty="0" smtClean="0"/>
              <a:t>. </a:t>
            </a:r>
            <a:r>
              <a:rPr lang="ru-RU" dirty="0" smtClean="0"/>
              <a:t>Лише</a:t>
            </a:r>
            <a:r>
              <a:rPr lang="ru-RU" dirty="0" smtClean="0"/>
              <a:t> в IX </a:t>
            </a:r>
            <a:r>
              <a:rPr lang="ru-RU" dirty="0" smtClean="0"/>
              <a:t>столітті</a:t>
            </a:r>
            <a:r>
              <a:rPr lang="ru-RU" dirty="0" smtClean="0"/>
              <a:t> </a:t>
            </a:r>
            <a:r>
              <a:rPr lang="ru-RU" dirty="0" smtClean="0"/>
              <a:t>її</a:t>
            </a:r>
            <a:r>
              <a:rPr lang="ru-RU" dirty="0" smtClean="0"/>
              <a:t> </a:t>
            </a:r>
            <a:r>
              <a:rPr lang="ru-RU" dirty="0" smtClean="0"/>
              <a:t>місце</a:t>
            </a:r>
            <a:r>
              <a:rPr lang="ru-RU" dirty="0" smtClean="0"/>
              <a:t> </a:t>
            </a:r>
            <a:r>
              <a:rPr lang="ru-RU" dirty="0" smtClean="0"/>
              <a:t>зайняла</a:t>
            </a:r>
            <a:r>
              <a:rPr lang="ru-RU" dirty="0" smtClean="0"/>
              <a:t> сакура</a:t>
            </a:r>
            <a:endParaRPr lang="ru-RU" dirty="0"/>
          </a:p>
        </p:txBody>
      </p:sp>
      <p:pic>
        <p:nvPicPr>
          <p:cNvPr id="4" name="Содержимое 3" descr="images (5).jp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1403648" y="3789040"/>
            <a:ext cx="5832648" cy="291358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ЦІКАВІ ФАКТИ ПРО </a:t>
            </a:r>
            <a:r>
              <a:rPr lang="en-US" dirty="0" smtClean="0"/>
              <a:t>“</a:t>
            </a:r>
            <a:r>
              <a:rPr lang="uk-UA" dirty="0" smtClean="0"/>
              <a:t>ХАНАМІ</a:t>
            </a:r>
            <a:r>
              <a:rPr lang="en-US" dirty="0" smtClean="0"/>
              <a:t>”</a:t>
            </a:r>
            <a:br>
              <a:rPr lang="uk-UA" dirty="0" smtClean="0"/>
            </a:br>
            <a:r>
              <a:rPr lang="ru-RU" dirty="0" smtClean="0"/>
              <a:t> </a:t>
            </a:r>
            <a:r>
              <a:rPr lang="ru-RU" dirty="0" smtClean="0"/>
              <a:t>Цвітіння</a:t>
            </a:r>
            <a:r>
              <a:rPr lang="ru-RU" dirty="0" smtClean="0"/>
              <a:t> </a:t>
            </a:r>
            <a:r>
              <a:rPr lang="ru-RU" dirty="0" smtClean="0"/>
              <a:t>сакури</a:t>
            </a:r>
            <a:r>
              <a:rPr lang="ru-RU" dirty="0" smtClean="0"/>
              <a:t> </a:t>
            </a:r>
            <a:r>
              <a:rPr lang="ru-RU" dirty="0" smtClean="0"/>
              <a:t>триває</a:t>
            </a:r>
            <a:r>
              <a:rPr lang="ru-RU" dirty="0" smtClean="0"/>
              <a:t> </a:t>
            </a:r>
            <a:r>
              <a:rPr lang="ru-RU" dirty="0" smtClean="0"/>
              <a:t>зовсім</a:t>
            </a:r>
            <a:r>
              <a:rPr lang="ru-RU" dirty="0" smtClean="0"/>
              <a:t> </a:t>
            </a:r>
            <a:r>
              <a:rPr lang="ru-RU" dirty="0" smtClean="0"/>
              <a:t>недовго</a:t>
            </a:r>
            <a:r>
              <a:rPr lang="ru-RU" dirty="0" smtClean="0"/>
              <a:t>: </a:t>
            </a:r>
            <a:r>
              <a:rPr lang="ru-RU" dirty="0" smtClean="0"/>
              <a:t>від</a:t>
            </a:r>
            <a:r>
              <a:rPr lang="ru-RU" dirty="0" smtClean="0"/>
              <a:t> 5 до 10 </a:t>
            </a:r>
            <a:r>
              <a:rPr lang="ru-RU" dirty="0" smtClean="0"/>
              <a:t>днів</a:t>
            </a:r>
            <a:r>
              <a:rPr lang="ru-RU" dirty="0" smtClean="0"/>
              <a:t> </a:t>
            </a:r>
            <a:r>
              <a:rPr lang="ru-RU" dirty="0" smtClean="0"/>
              <a:t>і</a:t>
            </a:r>
            <a:r>
              <a:rPr lang="ru-RU" dirty="0" smtClean="0"/>
              <a:t> </a:t>
            </a:r>
            <a:r>
              <a:rPr lang="ru-RU" dirty="0" smtClean="0"/>
              <a:t>дуже</a:t>
            </a:r>
            <a:r>
              <a:rPr lang="ru-RU" dirty="0" smtClean="0"/>
              <a:t> сильно </a:t>
            </a:r>
            <a:r>
              <a:rPr lang="ru-RU" dirty="0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smtClean="0"/>
              <a:t>погоди.</a:t>
            </a:r>
            <a:endParaRPr lang="ru-RU" dirty="0"/>
          </a:p>
        </p:txBody>
      </p:sp>
      <p:pic>
        <p:nvPicPr>
          <p:cNvPr id="4" name="Содержимое 3" descr="Без названия (6).jp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1187624" y="2780928"/>
            <a:ext cx="6408712" cy="371333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До речі у Києві теж є парк з </a:t>
            </a:r>
            <a:r>
              <a:rPr lang="uk-UA" dirty="0" err="1" smtClean="0"/>
              <a:t>сакурою</a:t>
            </a:r>
            <a:r>
              <a:rPr lang="uk-UA" dirty="0" smtClean="0"/>
              <a:t>, ми теж можемо милуватися цією красою!</a:t>
            </a:r>
            <a:endParaRPr lang="ru-RU" dirty="0"/>
          </a:p>
        </p:txBody>
      </p:sp>
      <p:pic>
        <p:nvPicPr>
          <p:cNvPr id="4" name="Содержимое 3" descr="Без названия (7).jp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1043608" y="2348880"/>
            <a:ext cx="6336704" cy="396044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uk-UA" sz="6600" dirty="0" smtClean="0">
                <a:ln/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effectLst/>
              </a:rPr>
              <a:t>ДЯКУЮ ЗА ПЕРЕГЛЯД!</a:t>
            </a:r>
            <a:br>
              <a:rPr lang="uk-UA" dirty="0" smtClean="0">
                <a:ln/>
                <a:solidFill>
                  <a:schemeClr val="accent4"/>
                </a:solidFill>
              </a:rPr>
            </a:br>
            <a:br>
              <a:rPr lang="uk-UA" dirty="0" smtClean="0">
                <a:ln/>
                <a:solidFill>
                  <a:schemeClr val="accent4"/>
                </a:solidFill>
              </a:rPr>
            </a:br>
            <a:br>
              <a:rPr lang="uk-UA" dirty="0" smtClean="0">
                <a:ln/>
                <a:solidFill>
                  <a:schemeClr val="accent4"/>
                </a:solidFill>
              </a:rPr>
            </a:br>
            <a:br>
              <a:rPr lang="uk-UA" dirty="0" smtClean="0">
                <a:ln/>
                <a:solidFill>
                  <a:schemeClr val="accent4"/>
                </a:solidFill>
              </a:rPr>
            </a:br>
            <a:br>
              <a:rPr lang="uk-UA" dirty="0" smtClean="0">
                <a:ln/>
                <a:solidFill>
                  <a:schemeClr val="accent4"/>
                </a:solidFill>
              </a:rPr>
            </a:br>
            <a:br>
              <a:rPr lang="uk-UA" dirty="0" smtClean="0">
                <a:ln/>
                <a:solidFill>
                  <a:schemeClr val="accent4"/>
                </a:solidFill>
              </a:rPr>
            </a:br>
            <a:br>
              <a:rPr lang="uk-UA" dirty="0" smtClean="0">
                <a:ln/>
                <a:solidFill>
                  <a:schemeClr val="accent4"/>
                </a:solidFill>
              </a:rPr>
            </a:br>
            <a:r>
              <a:rPr lang="uk-UA" dirty="0" err="1" smtClean="0">
                <a:ln/>
                <a:solidFill>
                  <a:schemeClr val="accent4"/>
                </a:solidFill>
              </a:rPr>
              <a:t>Недобой</a:t>
            </a:r>
            <a:r>
              <a:rPr lang="uk-UA" dirty="0" smtClean="0">
                <a:ln/>
                <a:solidFill>
                  <a:schemeClr val="accent4"/>
                </a:solidFill>
              </a:rPr>
              <a:t> Поліна 5-А</a:t>
            </a:r>
            <a:endParaRPr lang="uk-UA" dirty="0" smtClean="0">
              <a:ln/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736</Words>
  <Application>WPS Presentation</Application>
  <PresentationFormat>Экран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SimSun</vt:lpstr>
      <vt:lpstr>Wingdings</vt:lpstr>
      <vt:lpstr>MS PGothic</vt:lpstr>
      <vt:lpstr>Calibri</vt:lpstr>
      <vt:lpstr>Microsoft YaHei</vt:lpstr>
      <vt:lpstr/>
      <vt:lpstr>Arial Unicode MS</vt:lpstr>
      <vt:lpstr>Тема Office</vt:lpstr>
      <vt:lpstr>花見</vt:lpstr>
      <vt:lpstr>花見（hanami милування квітами)-японська національна традиція милуватися квітами. Починається воно на весні коли починає цвісти сакура.</vt:lpstr>
      <vt:lpstr>さくら（sakura сакура)-це японська вишня.</vt:lpstr>
      <vt:lpstr>ЩО ЛЮДИ РОБЛЯТЬ НА СВЯТО “ХАНАМІ”?  Люди збираються усією сім’єю або святкують з друзями, влаштовують пікніки під цвітучою сакурою.</vt:lpstr>
      <vt:lpstr>ЦІКАВІ ФАКТИ ПРО “ХАНАМІ” Традиція милуватися квітучими деревами виникла ще в III столітті. Але в той час японці милувалися не сакурою, а цвітінням сливи. Лише в IX столітті її місце зайняла сакура</vt:lpstr>
      <vt:lpstr>ЦІКАВІ ФАКТИ ПРО “ХАНАМІ”  Цвітіння сакури триває зовсім недовго: від 5 до 10 днів і дуже сильно залежить від погоди.</vt:lpstr>
      <vt:lpstr>До речі у Києві теж є парк з сакурою, ми теж можемо милуватися цією красою!</vt:lpstr>
      <vt:lpstr>ДЯКУЮ ЗА ПЕРЕГЛЯД!       Недобой Поліна 5-А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花見</dc:title>
  <dc:creator>Таня</dc:creator>
  <cp:lastModifiedBy>user</cp:lastModifiedBy>
  <cp:revision>6</cp:revision>
  <dcterms:created xsi:type="dcterms:W3CDTF">2020-04-28T08:37:00Z</dcterms:created>
  <dcterms:modified xsi:type="dcterms:W3CDTF">2020-05-04T17:18:52Z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1049-11.2.0.9281</vt:lpwstr>
  </property>
</Properties>
</file>