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8B47-51C4-465F-93EF-676D928CDC1A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4B60567-BCCC-4EB9-8FA1-57022D3F58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53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8B47-51C4-465F-93EF-676D928CDC1A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B60567-BCCC-4EB9-8FA1-57022D3F58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89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8B47-51C4-465F-93EF-676D928CDC1A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B60567-BCCC-4EB9-8FA1-57022D3F58B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4087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8B47-51C4-465F-93EF-676D928CDC1A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B60567-BCCC-4EB9-8FA1-57022D3F58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408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8B47-51C4-465F-93EF-676D928CDC1A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B60567-BCCC-4EB9-8FA1-57022D3F58B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4913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8B47-51C4-465F-93EF-676D928CDC1A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B60567-BCCC-4EB9-8FA1-57022D3F58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975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8B47-51C4-465F-93EF-676D928CDC1A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0567-BCCC-4EB9-8FA1-57022D3F58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294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8B47-51C4-465F-93EF-676D928CDC1A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0567-BCCC-4EB9-8FA1-57022D3F58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59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8B47-51C4-465F-93EF-676D928CDC1A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0567-BCCC-4EB9-8FA1-57022D3F58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29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8B47-51C4-465F-93EF-676D928CDC1A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B60567-BCCC-4EB9-8FA1-57022D3F58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35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8B47-51C4-465F-93EF-676D928CDC1A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B60567-BCCC-4EB9-8FA1-57022D3F58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32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8B47-51C4-465F-93EF-676D928CDC1A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B60567-BCCC-4EB9-8FA1-57022D3F58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39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8B47-51C4-465F-93EF-676D928CDC1A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0567-BCCC-4EB9-8FA1-57022D3F58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7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8B47-51C4-465F-93EF-676D928CDC1A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0567-BCCC-4EB9-8FA1-57022D3F58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99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8B47-51C4-465F-93EF-676D928CDC1A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0567-BCCC-4EB9-8FA1-57022D3F58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7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8B47-51C4-465F-93EF-676D928CDC1A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B60567-BCCC-4EB9-8FA1-57022D3F58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17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F8B47-51C4-465F-93EF-676D928CDC1A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4B60567-BCCC-4EB9-8FA1-57022D3F58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22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6000" y="2169000"/>
            <a:ext cx="8772170" cy="204494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Презентація на тему:</a:t>
            </a:r>
            <a:b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«Найцікавіші храми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итаю»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76508" y="5328640"/>
            <a:ext cx="3428104" cy="1529360"/>
          </a:xfrm>
        </p:spPr>
        <p:txBody>
          <a:bodyPr/>
          <a:lstStyle/>
          <a:p>
            <a:pPr algn="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Підготував презентацію </a:t>
            </a:r>
          </a:p>
          <a:p>
            <a:pPr algn="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учень 9-А класу </a:t>
            </a:r>
          </a:p>
          <a:p>
            <a:pPr algn="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Олександр Литвиненко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Даосский храм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410" y="1422400"/>
            <a:ext cx="5952877" cy="446203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2" y="1422400"/>
            <a:ext cx="3505199" cy="5333402"/>
          </a:xfrm>
        </p:spPr>
        <p:txBody>
          <a:bodyPr>
            <a:normAutofit lnSpcReduction="10000"/>
          </a:bodyPr>
          <a:lstStyle/>
          <a:p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Розташована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околиці міста Тайань гора Тайшань, або Гора Сходу, входить в число п'яти священних гір, шанованих прихильниками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даосизму.За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традицією, що склалася ця гора шанувалася як місце проживання даоських святих і божеств, вона асоціюється зі сходом Сонця, зародженням життя,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оновленням. Протягом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ось вже 3000 років розташований на вершині гори храм притягує численних паломників. Храм Божества Гори Тай, побудований в епоху династії Цинь - найбільший і найдавніший даоський храмовий комплекс на горі Тайшань. Його площа становить 96 тисяч кв. метрів. З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 н.е. в архітектурі храму стали з'являтися елементи, схожі з декором імператорського палацу і Храму Конфуція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Цюйфу.Комплекс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будівель складається з п'яти головних залів і безлічі додаткових приміщень. У самому центрі розташований Палац Небесного Благословення. Він був зведений у 1008 році, а рівно через рік його стіни були покриті розписами "Подорож божества гори Тай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2" y="1349742"/>
            <a:ext cx="3505199" cy="5319999"/>
          </a:xfrm>
        </p:spPr>
        <p:txBody>
          <a:bodyPr>
            <a:no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 південній частині Пекіна розташований Храм Неба (Тяньтань). Відомий він насамперед нетрадиційної для китайських храмів круглою формою. Храм Неба включений в храмовий комплекс «Парк Храму Неба», який вважається одним з найбільш великим храмової-монастирських комплексів країни. Зведений він був за часів династії Мін імператором Юн Ле 1420 р. Сюди щорічно в день зимового сонцестояння прибував імператор - помолитися Небо про багатий врожай і залишити щедрі дари.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89212" y="518745"/>
            <a:ext cx="35253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Храм Неба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4536" y="1693987"/>
            <a:ext cx="5863328" cy="351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2" y="1411298"/>
            <a:ext cx="3505199" cy="5226170"/>
          </a:xfrm>
        </p:spPr>
        <p:txBody>
          <a:bodyPr>
            <a:noAutofit/>
          </a:bodyPr>
          <a:lstStyle/>
          <a:p>
            <a:r>
              <a:rPr lang="ru-RU" sz="1700" noProof="1" smtClean="0"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1700" noProof="1" smtClean="0">
                <a:latin typeface="Arial" panose="020B0604020202020204" pitchFamily="34" charset="0"/>
                <a:cs typeface="Arial" panose="020B0604020202020204" pitchFamily="34" charset="0"/>
              </a:rPr>
              <a:t> храм отримав свою назву завдяки двом скульптурних зображень </a:t>
            </a:r>
            <a:r>
              <a:rPr lang="ru-RU" sz="1700" noProof="1" smtClean="0">
                <a:latin typeface="Arial" panose="020B0604020202020204" pitchFamily="34" charset="0"/>
                <a:cs typeface="Arial" panose="020B0604020202020204" pitchFamily="34" charset="0"/>
              </a:rPr>
              <a:t>Будди</a:t>
            </a:r>
            <a:r>
              <a:rPr lang="ru-RU" sz="1700" noProof="1" smtClean="0">
                <a:latin typeface="Arial" panose="020B0604020202020204" pitchFamily="34" charset="0"/>
                <a:cs typeface="Arial" panose="020B0604020202020204" pitchFamily="34" charset="0"/>
              </a:rPr>
              <a:t> Шак'ямуні, привезеним з Бірми. Заснований Храм був в 1882 </a:t>
            </a:r>
            <a:r>
              <a:rPr lang="ru-RU" sz="1700" noProof="1" smtClean="0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sz="1700" noProof="1" smtClean="0">
                <a:latin typeface="Arial" panose="020B0604020202020204" pitchFamily="34" charset="0"/>
                <a:cs typeface="Arial" panose="020B0604020202020204" pitchFamily="34" charset="0"/>
              </a:rPr>
              <a:t> - саме тоді перша статуя була привезена в Китай. Храм Нефритового </a:t>
            </a:r>
            <a:r>
              <a:rPr lang="ru-RU" sz="1700" noProof="1" smtClean="0">
                <a:latin typeface="Arial" panose="020B0604020202020204" pitchFamily="34" charset="0"/>
                <a:cs typeface="Arial" panose="020B0604020202020204" pitchFamily="34" charset="0"/>
              </a:rPr>
              <a:t>Будди</a:t>
            </a:r>
            <a:r>
              <a:rPr lang="ru-RU" sz="1700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noProof="1" smtClean="0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1700" noProof="1" smtClean="0">
                <a:latin typeface="Arial" panose="020B0604020202020204" pitchFamily="34" charset="0"/>
                <a:cs typeface="Arial" panose="020B0604020202020204" pitchFamily="34" charset="0"/>
              </a:rPr>
              <a:t> побачити здалеку - </a:t>
            </a:r>
            <a:r>
              <a:rPr lang="ru-RU" sz="1700" noProof="1" smtClean="0">
                <a:latin typeface="Arial" panose="020B0604020202020204" pitchFamily="34" charset="0"/>
                <a:cs typeface="Arial" panose="020B0604020202020204" pitchFamily="34" charset="0"/>
              </a:rPr>
              <a:t>стіни</a:t>
            </a:r>
            <a:r>
              <a:rPr lang="ru-RU" sz="1700" noProof="1" smtClean="0">
                <a:latin typeface="Arial" panose="020B0604020202020204" pitchFamily="34" charset="0"/>
                <a:cs typeface="Arial" panose="020B0604020202020204" pitchFamily="34" charset="0"/>
              </a:rPr>
              <a:t> пофарбовані в яскравий жовтий колір, дах з карнизами увінчана статуями.Головний зал Храму - Будинок Нефритового </a:t>
            </a:r>
            <a:r>
              <a:rPr lang="ru-RU" sz="1700" noProof="1" smtClean="0">
                <a:latin typeface="Arial" panose="020B0604020202020204" pitchFamily="34" charset="0"/>
                <a:cs typeface="Arial" panose="020B0604020202020204" pitchFamily="34" charset="0"/>
              </a:rPr>
              <a:t>Будди</a:t>
            </a:r>
            <a:r>
              <a:rPr lang="ru-RU" sz="1700" noProof="1" smtClean="0"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1700" noProof="1" smtClean="0">
                <a:latin typeface="Arial" panose="020B0604020202020204" pitchFamily="34" charset="0"/>
                <a:cs typeface="Arial" panose="020B0604020202020204" pitchFamily="34" charset="0"/>
              </a:rPr>
              <a:t>центрі</a:t>
            </a:r>
            <a:r>
              <a:rPr lang="ru-RU" sz="1700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noProof="1" smtClean="0"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sz="1700" noProof="1" smtClean="0">
                <a:latin typeface="Arial" panose="020B0604020202020204" pitchFamily="34" charset="0"/>
                <a:cs typeface="Arial" panose="020B0604020202020204" pitchFamily="34" charset="0"/>
              </a:rPr>
              <a:t> височіє двометрова статуя, зроблена з білого нефриту і прикрашена дорогоцінними каменями. Статуя зображує Будду в момент роздуми. Статую меншого розміру символізує Будду в момент нірвани.</a:t>
            </a:r>
            <a:endParaRPr lang="ru-RU" sz="1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89212" y="457190"/>
            <a:ext cx="35051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Храм Нефритового Будди</a:t>
            </a:r>
            <a:r>
              <a:rPr kumimoji="0" lang="uk-UA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411" y="1615692"/>
            <a:ext cx="5949921" cy="349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411" y="1211244"/>
            <a:ext cx="5836283" cy="431818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2" y="1211244"/>
            <a:ext cx="3505199" cy="5544558"/>
          </a:xfrm>
        </p:spPr>
        <p:txBody>
          <a:bodyPr>
            <a:noAutofit/>
          </a:bodyPr>
          <a:lstStyle/>
          <a:p>
            <a:r>
              <a:rPr lang="uk-UA" sz="1550" dirty="0">
                <a:latin typeface="Arial" panose="020B0604020202020204" pitchFamily="34" charset="0"/>
                <a:cs typeface="Arial" panose="020B0604020202020204" pitchFamily="34" charset="0"/>
              </a:rPr>
              <a:t>Цей </a:t>
            </a:r>
            <a:r>
              <a:rPr lang="uk-UA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монастир не </a:t>
            </a:r>
            <a:r>
              <a:rPr lang="uk-UA" sz="1550" dirty="0">
                <a:latin typeface="Arial" panose="020B0604020202020204" pitchFamily="34" charset="0"/>
                <a:cs typeface="Arial" panose="020B0604020202020204" pitchFamily="34" charset="0"/>
              </a:rPr>
              <a:t>просто відоме місце в Китаї: з ним складно безліч легенд та історій. Розташований він на горі Суньшань. Назва монастиря походить від його географічного положення, і буквально означає "монастир в лісі на горі Шао-ши". Заснований він був </a:t>
            </a: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uk-UA" sz="1550" dirty="0">
                <a:latin typeface="Arial" panose="020B0604020202020204" pitchFamily="34" charset="0"/>
                <a:cs typeface="Arial" panose="020B0604020202020204" pitchFamily="34" charset="0"/>
              </a:rPr>
              <a:t>столітті н.е. ченцем з Індії, Бодхідхарма, проповедовавшим чань (дзен) буддизм</a:t>
            </a:r>
            <a:r>
              <a:rPr lang="uk-UA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Монастир є низкою двориків, розташованих на схилі гори - вони знаходяться один вищий від другого, від майданчику до майданчика ведуть сходи. Оточує монастир стіна висотою 3 метри. Потрапити на територію можна через південні ворота. Всього периметр стіни дорівнює близько 900 метрів. Зовні стіни знаходиться Ліс Дагоба - кожна дагоба поставлена ​​в пам'ять про конкретний </a:t>
            </a:r>
            <a:r>
              <a:rPr lang="ru-RU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ченця.</a:t>
            </a:r>
            <a:endParaRPr lang="ru-RU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89212" y="657246"/>
            <a:ext cx="365196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3000" dirty="0">
                <a:solidFill>
                  <a:schemeClr val="tx1"/>
                </a:solidFill>
                <a:latin typeface="Arial Unicode MS" panose="020B0604020202020204" pitchFamily="34" charset="-128"/>
              </a:rPr>
              <a:t>М</a:t>
            </a:r>
            <a:r>
              <a:rPr kumimoji="0" lang="uk-UA" alt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онастир Шаолінь</a:t>
            </a:r>
            <a:r>
              <a:rPr kumimoji="0" lang="uk-UA" alt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>
            <a:noAutofit/>
          </a:bodyPr>
          <a:lstStyle/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Храм Вонг Тай Сін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411" y="1422399"/>
            <a:ext cx="5904326" cy="438672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2" y="1422400"/>
            <a:ext cx="3505199" cy="5344160"/>
          </a:xfrm>
        </p:spPr>
        <p:txBody>
          <a:bodyPr>
            <a:noAutofit/>
          </a:bodyPr>
          <a:lstStyle/>
          <a:p>
            <a:r>
              <a:rPr lang="ru-RU" sz="1510" dirty="0">
                <a:latin typeface="Arial" panose="020B0604020202020204" pitchFamily="34" charset="0"/>
                <a:cs typeface="Arial" panose="020B0604020202020204" pitchFamily="34" charset="0"/>
              </a:rPr>
              <a:t>Він розташований в самому серці району К</a:t>
            </a:r>
            <a:r>
              <a:rPr lang="en-US" sz="15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1510" dirty="0">
                <a:latin typeface="Arial" panose="020B0604020202020204" pitchFamily="34" charset="0"/>
                <a:cs typeface="Arial" panose="020B0604020202020204" pitchFamily="34" charset="0"/>
              </a:rPr>
              <a:t>улун, входить в число найвідоміших храмів Гонконгу. Цей популярний даоський храм регулярно відвідують мільйони паломників, в тому числі і прихильники буддизму і конфуціанства. Легенда свідчить, що засновник храму стверджував, що це безсмертний Вонг Тай Сін з'явився йому і сказав, де потрібно побудувати новий храм і як його назвати. У 1921 році почалося будівництво храмового комплексу, що включає в себе кілька залів і павільйонів. Тут є Зал трьох святих, Бронзовий павільйон, доступ до якого дозволений тільки чоловікам, Зал архівів, усипальниця Юе Хін зі статуєю Будди, бібліотека китайської релігійної літератури, а також мальовничий Сад добрих побажань</a:t>
            </a:r>
            <a:r>
              <a:rPr lang="ru-RU" sz="151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Храм Гуансяо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411" y="1831190"/>
            <a:ext cx="5876530" cy="361217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2" y="1422400"/>
            <a:ext cx="3505199" cy="5344160"/>
          </a:xfrm>
        </p:spPr>
        <p:txBody>
          <a:bodyPr>
            <a:noAutofit/>
          </a:bodyPr>
          <a:lstStyle/>
          <a:p>
            <a:r>
              <a:rPr lang="ru-RU" sz="1660" noProof="1" smtClean="0"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1660" noProof="1" smtClean="0">
                <a:latin typeface="Arial" panose="020B0604020202020204" pitchFamily="34" charset="0"/>
                <a:cs typeface="Arial" panose="020B0604020202020204" pitchFamily="34" charset="0"/>
              </a:rPr>
              <a:t> храм є одним з найдавніших архітектурних пам'яток Гуанчжоу і найбільшим буддійським храмом. Споруда була побудована понад 1700 </a:t>
            </a:r>
            <a:r>
              <a:rPr lang="ru-RU" sz="1660" noProof="1" smtClean="0"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sz="1660" noProof="1" smtClean="0">
                <a:latin typeface="Arial" panose="020B0604020202020204" pitchFamily="34" charset="0"/>
                <a:cs typeface="Arial" panose="020B0604020202020204" pitchFamily="34" charset="0"/>
              </a:rPr>
              <a:t> тому як резиденція наньеского царя. Храмовий комплекс відрізняється багатством і пишнотою, тут знаходиться безліч культурних і історичних цінностей.Основна споруда комплексу - палац Дасюнбаоцзян, в східній і західній частинах </a:t>
            </a:r>
            <a:r>
              <a:rPr lang="ru-RU" sz="1660" noProof="1" smtClean="0"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sz="1660" noProof="1" smtClean="0">
                <a:latin typeface="Arial" panose="020B0604020202020204" pitchFamily="34" charset="0"/>
                <a:cs typeface="Arial" panose="020B0604020202020204" pitchFamily="34" charset="0"/>
              </a:rPr>
              <a:t> підносяться найдавніші в Китаї залізні пагоди. Крім того, в монастирі знаходиться, терем сплячого </a:t>
            </a:r>
            <a:r>
              <a:rPr lang="ru-RU" sz="1660" noProof="1" smtClean="0">
                <a:latin typeface="Arial" panose="020B0604020202020204" pitchFamily="34" charset="0"/>
                <a:cs typeface="Arial" panose="020B0604020202020204" pitchFamily="34" charset="0"/>
              </a:rPr>
              <a:t>Будди</a:t>
            </a:r>
            <a:r>
              <a:rPr lang="ru-RU" sz="1660" noProof="1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60" noProof="1" smtClean="0">
                <a:latin typeface="Arial" panose="020B0604020202020204" pitchFamily="34" charset="0"/>
                <a:cs typeface="Arial" panose="020B0604020202020204" pitchFamily="34" charset="0"/>
              </a:rPr>
              <a:t>павільйон</a:t>
            </a:r>
            <a:r>
              <a:rPr lang="ru-RU" sz="1660" noProof="1" smtClean="0">
                <a:latin typeface="Arial" panose="020B0604020202020204" pitchFamily="34" charset="0"/>
                <a:cs typeface="Arial" panose="020B0604020202020204" pitchFamily="34" charset="0"/>
              </a:rPr>
              <a:t> Шести патріархів чань-буддизму, дзвін Дабейчжун, бронзова статуя </a:t>
            </a:r>
            <a:r>
              <a:rPr lang="ru-RU" sz="1660" noProof="1" smtClean="0">
                <a:latin typeface="Arial" panose="020B0604020202020204" pitchFamily="34" charset="0"/>
                <a:cs typeface="Arial" panose="020B0604020202020204" pitchFamily="34" charset="0"/>
              </a:rPr>
              <a:t>Будди</a:t>
            </a:r>
            <a:r>
              <a:rPr lang="ru-RU" sz="1660" noProof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6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Храм </a:t>
            </a:r>
            <a:r>
              <a:rPr lang="ru-RU" sz="2600" noProof="1" smtClean="0">
                <a:latin typeface="Arial" panose="020B0604020202020204" pitchFamily="34" charset="0"/>
                <a:cs typeface="Arial" panose="020B0604020202020204" pitchFamily="34" charset="0"/>
              </a:rPr>
              <a:t>Кумбум Чортер</a:t>
            </a:r>
            <a:endParaRPr lang="ru-RU" sz="26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2" y="1422400"/>
            <a:ext cx="3505199" cy="5322645"/>
          </a:xfrm>
        </p:spPr>
        <p:txBody>
          <a:bodyPr>
            <a:noAutofit/>
          </a:bodyPr>
          <a:lstStyle/>
          <a:p>
            <a:r>
              <a:rPr lang="ru-RU" sz="1660" noProof="1" smtClean="0">
                <a:latin typeface="Arial" panose="020B0604020202020204" pitchFamily="34" charset="0"/>
                <a:cs typeface="Arial" panose="020B0604020202020204" pitchFamily="34" charset="0"/>
              </a:rPr>
              <a:t>Він является визитной карточкой древнего монастырского комплекса Пелкор Чёде, расположенного в горах Тибета. "Кумбум" также известен как "Ступа 10 000 Будд, божеств и бодхисаттв".Основание храма было заложено в 1560 году. Под крышей многоэтажного строения скрывается 108 комнат, украшенных настенными изображениями. Название "10 000 Будд, божеств и бодхисаттв" не обманывает - именно такое количество изображений украшает интерьеры Кумбум Чортер. Венчает храм статуя Будды Майтрейи, благодаря чему храм имеет очередное название - "Кумбум Джампалинг".</a:t>
            </a:r>
            <a:endParaRPr lang="ru-RU" sz="166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411" y="1777403"/>
            <a:ext cx="5943534" cy="33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7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Храм Юаньтун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411" y="1605280"/>
            <a:ext cx="5905251" cy="389187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2" y="1422400"/>
            <a:ext cx="3505199" cy="5311887"/>
          </a:xfrm>
        </p:spPr>
        <p:txBody>
          <a:bodyPr>
            <a:noAutofit/>
          </a:bodyPr>
          <a:lstStyle/>
          <a:p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центрі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 Куньмина розташований величний Храм Юаньтун - єдиний в місті буддистський храм. 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Побудований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 він був в 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епоху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 правління династії Тан (618 - 907). Унікальність споруди полягає в тому, 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 до центрального залу сходи ведуть не вгору, як традиційно, а вниз. У залі знаходиться велика статуя 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Будди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 і дракони, 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 обвивають колони.За межами споруди можна побачити 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мальовничий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 ставок з мостами, а в 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центрі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 височіє восьмикутний 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павільйон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місце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 приваблює велику кількість 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паломників</a:t>
            </a:r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50" noProof="1" smtClean="0">
                <a:latin typeface="Arial" panose="020B0604020202020204" pitchFamily="34" charset="0"/>
                <a:cs typeface="Arial" panose="020B0604020202020204" pitchFamily="34" charset="0"/>
              </a:rPr>
              <a:t>Храм Шуанлінь в Шаньсі</a:t>
            </a:r>
            <a:endParaRPr lang="ru-RU" sz="225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411" y="1759978"/>
            <a:ext cx="5962737" cy="350051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2" y="1422400"/>
            <a:ext cx="3505199" cy="5322645"/>
          </a:xfrm>
        </p:spPr>
        <p:txBody>
          <a:bodyPr>
            <a:noAutofit/>
          </a:bodyPr>
          <a:lstStyle/>
          <a:p>
            <a:r>
              <a:rPr lang="ru-RU" sz="1430" noProof="1" smtClean="0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1430" noProof="1" smtClean="0">
                <a:latin typeface="Arial" panose="020B0604020202020204" pitchFamily="34" charset="0"/>
                <a:cs typeface="Arial" panose="020B0604020202020204" pitchFamily="34" charset="0"/>
              </a:rPr>
              <a:t> відомий як Музей Давньої скульптури, храм Шуанлінь розташований в селі Чіаотоу, в шести кілометрах від містечка Пінья. </a:t>
            </a:r>
            <a:r>
              <a:rPr lang="ru-RU" sz="1430" noProof="1" smtClean="0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1430" noProof="1" smtClean="0">
                <a:latin typeface="Arial" panose="020B0604020202020204" pitchFamily="34" charset="0"/>
                <a:cs typeface="Arial" panose="020B0604020202020204" pitchFamily="34" charset="0"/>
              </a:rPr>
              <a:t> колекції містять більше 2000 зразків скульптур, виконаних з віртуозною майстерністю ремісниками епох різних династій. У 1997 </a:t>
            </a:r>
            <a:r>
              <a:rPr lang="ru-RU" sz="1430" noProof="1" smtClean="0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sz="1430" noProof="1" smtClean="0">
                <a:latin typeface="Arial" panose="020B0604020202020204" pitchFamily="34" charset="0"/>
                <a:cs typeface="Arial" panose="020B0604020202020204" pitchFamily="34" charset="0"/>
              </a:rPr>
              <a:t> Храм Шуанлінь був включений в список світової культурної спадщини ЮНЕСКО. Храм </a:t>
            </a:r>
            <a:r>
              <a:rPr lang="ru-RU" sz="1430" noProof="1" smtClean="0">
                <a:latin typeface="Arial" panose="020B0604020202020204" pitchFamily="34" charset="0"/>
                <a:cs typeface="Arial" panose="020B0604020202020204" pitchFamily="34" charset="0"/>
              </a:rPr>
              <a:t>включає</a:t>
            </a:r>
            <a:r>
              <a:rPr lang="ru-RU" sz="1430" noProof="1" smtClean="0">
                <a:latin typeface="Arial" panose="020B0604020202020204" pitchFamily="34" charset="0"/>
                <a:cs typeface="Arial" panose="020B0604020202020204" pitchFamily="34" charset="0"/>
              </a:rPr>
              <a:t> в себе десять великих і малих </a:t>
            </a:r>
            <a:r>
              <a:rPr lang="ru-RU" sz="1430" noProof="1" smtClean="0">
                <a:latin typeface="Arial" panose="020B0604020202020204" pitchFamily="34" charset="0"/>
                <a:cs typeface="Arial" panose="020B0604020202020204" pitchFamily="34" charset="0"/>
              </a:rPr>
              <a:t>приміщень</a:t>
            </a:r>
            <a:r>
              <a:rPr lang="ru-RU" sz="1430" noProof="1" smtClean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1430" noProof="1" smtClean="0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1430" noProof="1" smtClean="0">
                <a:latin typeface="Arial" panose="020B0604020202020204" pitchFamily="34" charset="0"/>
                <a:cs typeface="Arial" panose="020B0604020202020204" pitchFamily="34" charset="0"/>
              </a:rPr>
              <a:t> зали, призначені для читання сутр, і кімнати, в яких жили монахи. В одному із </a:t>
            </a:r>
            <a:r>
              <a:rPr lang="ru-RU" sz="1430" noProof="1" smtClean="0">
                <a:latin typeface="Arial" panose="020B0604020202020204" pitchFamily="34" charset="0"/>
                <a:cs typeface="Arial" panose="020B0604020202020204" pitchFamily="34" charset="0"/>
              </a:rPr>
              <a:t>залів</a:t>
            </a:r>
            <a:r>
              <a:rPr lang="ru-RU" sz="1430" noProof="1" smtClean="0">
                <a:latin typeface="Arial" panose="020B0604020202020204" pitchFamily="34" charset="0"/>
                <a:cs typeface="Arial" panose="020B0604020202020204" pitchFamily="34" charset="0"/>
              </a:rPr>
              <a:t> зберігається скульптура богині Квон-Йін. Вона сидить на п'єдесталі. Її права нога зігнута, лівої вона настає на лист лотоса. У цьому ж залі знаходиться Веда - збірник найдавніших </a:t>
            </a:r>
            <a:r>
              <a:rPr lang="ru-RU" sz="1430" noProof="1" smtClean="0">
                <a:latin typeface="Arial" panose="020B0604020202020204" pitchFamily="34" charset="0"/>
                <a:cs typeface="Arial" panose="020B0604020202020204" pitchFamily="34" charset="0"/>
              </a:rPr>
              <a:t>священних</a:t>
            </a:r>
            <a:r>
              <a:rPr lang="ru-RU" sz="1430" noProof="1" smtClean="0">
                <a:latin typeface="Arial" panose="020B0604020202020204" pitchFamily="34" charset="0"/>
                <a:cs typeface="Arial" panose="020B0604020202020204" pitchFamily="34" charset="0"/>
              </a:rPr>
              <a:t> писань індуїзму на санскриті. </a:t>
            </a:r>
            <a:r>
              <a:rPr lang="ru-RU" sz="1430" noProof="1" smtClean="0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430" noProof="1" smtClean="0">
                <a:latin typeface="Arial" panose="020B0604020202020204" pitchFamily="34" charset="0"/>
                <a:cs typeface="Arial" panose="020B0604020202020204" pitchFamily="34" charset="0"/>
              </a:rPr>
              <a:t> її найкращий зразок в Китаї, тому він і заслуговує на особливу увагу з боку відвідувачів музею.</a:t>
            </a:r>
            <a:endParaRPr lang="ru-RU" sz="143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113</TotalTime>
  <Words>1000</Words>
  <Application>Microsoft Office PowerPoint</Application>
  <PresentationFormat>Широкоэкранный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 Unicode MS</vt:lpstr>
      <vt:lpstr>Arial</vt:lpstr>
      <vt:lpstr>Century Gothic</vt:lpstr>
      <vt:lpstr>Wingdings 3</vt:lpstr>
      <vt:lpstr>Легкий дым</vt:lpstr>
      <vt:lpstr>Презентація на тему: «Найцікавіші храми Китаю»</vt:lpstr>
      <vt:lpstr>Храм Неба </vt:lpstr>
      <vt:lpstr>Храм Нефритового Будди </vt:lpstr>
      <vt:lpstr>Монастир Шаолінь </vt:lpstr>
      <vt:lpstr>Храм Вонг Тай Сін</vt:lpstr>
      <vt:lpstr>Храм Гуансяо</vt:lpstr>
      <vt:lpstr>Храм Кумбум Чортер</vt:lpstr>
      <vt:lpstr>Храм Юаньтун </vt:lpstr>
      <vt:lpstr>Храм Шуанлінь в Шаньсі</vt:lpstr>
      <vt:lpstr>Даосский храм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«Найцікавіші храми Китаю»</dc:title>
  <dc:creator>Олександр Литвиненко</dc:creator>
  <cp:lastModifiedBy>Олександр Литвиненко</cp:lastModifiedBy>
  <cp:revision>11</cp:revision>
  <dcterms:created xsi:type="dcterms:W3CDTF">2020-04-08T16:11:47Z</dcterms:created>
  <dcterms:modified xsi:type="dcterms:W3CDTF">2020-04-08T18:05:05Z</dcterms:modified>
</cp:coreProperties>
</file>