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6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25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69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74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3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48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419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1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7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83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2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1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3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69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59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7FB1-D0AF-4AD1-88D8-A1828A261584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E207-CE4B-4FF2-AE56-D7A2BD8FCE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71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100" dirty="0" smtClean="0"/>
              <a:t>Презента</a:t>
            </a:r>
            <a:r>
              <a:rPr lang="uk-UA" sz="5100" dirty="0" smtClean="0"/>
              <a:t>ція на тему:</a:t>
            </a:r>
            <a:r>
              <a:rPr lang="ru-RU" sz="5100" b="1" dirty="0" smtClean="0"/>
              <a:t/>
            </a:r>
            <a:br>
              <a:rPr lang="ru-RU" sz="5100" b="1" dirty="0" smtClean="0"/>
            </a:br>
            <a:r>
              <a:rPr lang="ru-RU" sz="5100" dirty="0" smtClean="0"/>
              <a:t>«</a:t>
            </a:r>
            <a:r>
              <a:rPr lang="ru-RU" sz="5100" dirty="0"/>
              <a:t>П</a:t>
            </a:r>
            <a:r>
              <a:rPr lang="ru-RU" sz="5100" dirty="0" smtClean="0"/>
              <a:t>ам'ятки Китаю</a:t>
            </a:r>
            <a:r>
              <a:rPr lang="uk-UA" sz="5100" dirty="0" smtClean="0"/>
              <a:t>»</a:t>
            </a:r>
            <a:endParaRPr lang="ru-RU" sz="5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69097" y="2839952"/>
            <a:ext cx="3122903" cy="1160583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/>
              <a:t>Презентацію підготував</a:t>
            </a:r>
          </a:p>
          <a:p>
            <a:pPr algn="l"/>
            <a:r>
              <a:rPr lang="uk-UA" dirty="0" smtClean="0"/>
              <a:t> учень 9-А класу</a:t>
            </a:r>
          </a:p>
          <a:p>
            <a:pPr algn="l"/>
            <a:r>
              <a:rPr lang="uk-UA" dirty="0" smtClean="0"/>
              <a:t> Литвиненко Олександр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Гавань Вікторія в Гонконгу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006" y="2336872"/>
            <a:ext cx="7029525" cy="408693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429688"/>
          </a:xfrm>
        </p:spPr>
        <p:txBody>
          <a:bodyPr>
            <a:noAutofit/>
          </a:bodyPr>
          <a:lstStyle/>
          <a:p>
            <a:r>
              <a:rPr lang="ru-RU" sz="1770" noProof="1" smtClean="0">
                <a:latin typeface="Arial" panose="020B0604020202020204" pitchFamily="34" charset="0"/>
                <a:cs typeface="Arial" panose="020B0604020202020204" pitchFamily="34" charset="0"/>
              </a:rPr>
              <a:t>Пік Вікторія - це, безсумнівно, краще місце, щоб побачити Гонконг з висоти пташиного польоту. Будучи в Гонконзі, обов'язково підніміться на оглядовий майданчик Пік Вікторія і насолодитеся видом на Гавань Вікторія - помилуватися на один з провідних фінансових центрів Азії і світу стоїть і в світлий час доби, а також увечері, коли запалюються вогні нічного міста ...</a:t>
            </a:r>
          </a:p>
          <a:p>
            <a:r>
              <a:rPr lang="ru-RU" sz="1770" noProof="1" smtClean="0">
                <a:latin typeface="Arial" panose="020B0604020202020204" pitchFamily="34" charset="0"/>
                <a:cs typeface="Arial" panose="020B0604020202020204" pitchFamily="34" charset="0"/>
              </a:rPr>
              <a:t>Щоб піднятися на пік Вікторія, ви можете скористатися спеціальним трамвайчиком, який був вперше запущений в 1888 році.</a:t>
            </a:r>
            <a:endParaRPr lang="ru-RU" sz="177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Західне Озеро в Ханчжоу (Озеро Сіху)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4037" y="2336872"/>
            <a:ext cx="7169374" cy="416824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397415"/>
          </a:xfrm>
        </p:spPr>
        <p:txBody>
          <a:bodyPr>
            <a:normAutofit/>
          </a:bodyPr>
          <a:lstStyle/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Ханчжоу відомий в Китаї як "рай на землі" - так разюче красива природа цих місць. Західне озеро (озеро Сіху) було створено як частину традиційного китайського саду, для відпочинку та пошуку гармонії між навколишньою природою і собою.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Західне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озеро - це місце спокою, про міську метушню тут нагадують лише силуети будівель далеко на північному сході, а з 3х інших сторін озеро оточують тільки гори і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природа </a:t>
            </a:r>
            <a:endParaRPr lang="ru-RU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Чарівність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пейзажів, акуратні доріжки, обрамлені деревами, покриті зеленню острівці і пагорби. Насолоджуйтеся водної прогулянкою по озеру, пагодами і арочними мостами в китайському стилі.</a:t>
            </a:r>
            <a:endParaRPr lang="ru-RU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7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Велика </a:t>
            </a:r>
            <a:r>
              <a:rPr lang="uk-UA" sz="4400" noProof="1" smtClean="0">
                <a:latin typeface="Arial" panose="020B0604020202020204" pitchFamily="34" charset="0"/>
                <a:cs typeface="Arial" panose="020B0604020202020204" pitchFamily="34" charset="0"/>
              </a:rPr>
              <a:t>Китайська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Стіна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302" y="2441986"/>
            <a:ext cx="6996625" cy="406780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441986"/>
            <a:ext cx="3790078" cy="4313816"/>
          </a:xfrm>
        </p:spPr>
        <p:txBody>
          <a:bodyPr>
            <a:normAutofit lnSpcReduction="10000"/>
          </a:bodyPr>
          <a:lstStyle/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Найвідоміший символ Китаю, Велика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Китайська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стіна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вважається найбільшим за довжиною оборонною спорудою в світі.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звивистий шлях пролягає по пересіченій місцевості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приголомшливих пейзажів крутих схилів гір. Недарма Велика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Китайська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стіна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увійшла в списки Нових Семи Чудес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і об'єктів Всесвітньої Спадщини ЮНЕСКО.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Протяжність цього видатного пам'ятника історії і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архітектури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західного кордону Китаю до східного узбережжя становить понад 8000 км. Однак більша частина добре збережених ділянок стіни розташована недалеко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Пекіна. Саме цю частину стіни зазвичай і мають на увазі, кажучи про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Велику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Китайську стіну.</a:t>
            </a:r>
            <a:endParaRPr lang="ru-RU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Теракотова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Армія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Сіані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521" y="2336872"/>
            <a:ext cx="7190889" cy="41807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397415"/>
          </a:xfrm>
        </p:spPr>
        <p:txBody>
          <a:bodyPr>
            <a:normAutofit fontScale="92500" lnSpcReduction="10000"/>
          </a:bodyPr>
          <a:lstStyle/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Теракотова армія перебувала під землею понад 2000 років. Однак в 1974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місцеві селяни, копаючи колодязь, зробили одне з найбільших археологічних відкриттів в світі. У 1987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Теракотова армія була офіційно визнана Світовим Культурною Спадщиною.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пам'ятник величезного значення: сотні статуй воїнів в натуральну величину представляють собою армію, яка в Період Воюючих царств (475-221 рр до н.е.) здобула перемогу над усіма іншими китайськими воїнствами. Ця перемога зіграла вирішальну роль у формуванні єдиного Китайського держави.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Виникає питання: для чого ж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споруджений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знаменитий культурний об'єкт? Відповідь на нього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отримаєте, зустрівшись віч-на-віч з воїнами минулого.</a:t>
            </a:r>
            <a:endParaRPr lang="ru-RU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4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noProof="1" smtClean="0">
                <a:latin typeface="Arial" panose="020B0604020202020204" pitchFamily="34" charset="0"/>
                <a:cs typeface="Arial" panose="020B0604020202020204" pitchFamily="34" charset="0"/>
              </a:rPr>
              <a:t>Заборонене Місто в Пекіні</a:t>
            </a:r>
            <a:endParaRPr lang="ru-RU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5552" y="2336872"/>
            <a:ext cx="7115587" cy="413696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408173"/>
          </a:xfrm>
        </p:spPr>
        <p:txBody>
          <a:bodyPr>
            <a:normAutofit fontScale="92500"/>
          </a:bodyPr>
          <a:lstStyle/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Заборонене місто - найбільший палацовий комплекс в світі. Колись вхід на територію для звичайних людей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строго заборонений (звідси і назва - "Заборонене місто"). Зараз же кожен може помилуватися на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яскравий приклад стародавньої китайської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архітектури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8000 покоїв з золотими дахами елегантно оформлені і пофарбовані в червоний і жовтий кольори.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Заборонене місто було імператорським палацом за часів династій Мін і Цин аж до 1911 р і послужив резиденцією 24 імператорам протягом 560 років. Об'єкт Всесвітньої Культурної Спадщини,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відомий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жителів Китаю як "Палац-музей", він являє собою справжню скарбницю китайських культурних і історичних реліквій.</a:t>
            </a:r>
            <a:endParaRPr lang="ru-RU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6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Набережна Вайтань в Шанхаї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492" y="2336872"/>
            <a:ext cx="7309224" cy="42495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41893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 був самий процвітаючий район Шанхая кінця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XVIII -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початку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століття. Коли в 1846 році перша британська компанія відкрила тут свій офіс, набережна Вайтань стала втіленням елегантності.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Сьогодні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Набережна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Вайтань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один з найбільш відомих архітектурних символів Шанхая. Європейський колоніальний стиль архітектури набережній і вражаючі хмарочоси ділового району по інший бік річки Хуанпу дозволяють Шанхаю змагатися з Нью-Йорком або Лондоном. </a:t>
            </a:r>
          </a:p>
        </p:txBody>
      </p:sp>
    </p:spTree>
    <p:extLst>
      <p:ext uri="{BB962C8B-B14F-4D97-AF65-F5344CB8AC3E}">
        <p14:creationId xmlns:p14="http://schemas.microsoft.com/office/powerpoint/2010/main" val="34906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noProof="1" smtClean="0">
                <a:latin typeface="Arial" panose="020B0604020202020204" pitchFamily="34" charset="0"/>
                <a:cs typeface="Arial" panose="020B0604020202020204" pitchFamily="34" charset="0"/>
              </a:rPr>
              <a:t>Річка Лі в Гуйлінь</a:t>
            </a:r>
            <a:endParaRPr lang="ru-RU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129" y="2336872"/>
            <a:ext cx="7061798" cy="410569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429688"/>
          </a:xfrm>
        </p:spPr>
        <p:txBody>
          <a:bodyPr>
            <a:noAutofit/>
          </a:bodyPr>
          <a:lstStyle/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Карстовий ландшафт уздовж річки Лі заволодів серцями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багатьох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. Покоління китайських художників і поетів знайшли тут натхнення, милуючись мальовничою природою, зафіксувавши захоплюючі дух пейзажі. Сьогодні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одне з найпопулярніших місць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любителів фотографії.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Річка Лі і містечко Яншо -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перше, що спадає на думку кожному китайцеві, коли він замислюється про зачарування і красі природи.</a:t>
            </a:r>
          </a:p>
          <a:p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Найдивовижніші краєвиди річки Лі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побачити</a:t>
            </a:r>
            <a:r>
              <a:rPr lang="ru-RU" noProof="1" smtClean="0">
                <a:latin typeface="Arial" panose="020B0604020202020204" pitchFamily="34" charset="0"/>
                <a:cs typeface="Arial" panose="020B0604020202020204" pitchFamily="34" charset="0"/>
              </a:rPr>
              <a:t> між містами Гуйлінь і Яншо, на ділянці довжиною в 83 км. Пагорби химерної форми, стрімкі скелі, селянські села і бамбукові гаї зачаровують своєю красою.</a:t>
            </a:r>
            <a:endParaRPr lang="ru-RU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1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Великої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Панди в Ченду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583" y="2336872"/>
            <a:ext cx="7104828" cy="413071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39741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Великі панди ніжно улюблені не тільки жителями Китаю, а й багатьма іноземцями - дітьми і дорослими. Ви можете побачити велику панду в багатьох зоопарках Китаю і світу, проте, якщо вам цікаво поспостерігати за пандою в регіоні її природного проживання - приїжджайте в провінцію Сичуань!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місті Ченду знаходяться три місця, де можна побачити велику панду поблизу: це Науково-Дослідний Центр по Розведенню Великий Панди, Розплідник Великий Панди Біфенся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Bifengxia)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Долина Панди Дуцзянянь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Dujiangyan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Науково-Дослідний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Центр Великий Панди в північній частині міста - найбільш відомий серед туристів. Розплідник Біфенся знаходиться в 2 годинах їзди від Ченду, тут більше панд і ви можете подивитися на них в природному середовищі існування.</a:t>
            </a:r>
          </a:p>
        </p:txBody>
      </p:sp>
    </p:spTree>
    <p:extLst>
      <p:ext uri="{BB962C8B-B14F-4D97-AF65-F5344CB8AC3E}">
        <p14:creationId xmlns:p14="http://schemas.microsoft.com/office/powerpoint/2010/main" val="2355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Жовті Гори (Хуаншань)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7068" y="2336872"/>
            <a:ext cx="7180132" cy="41744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365142"/>
          </a:xfrm>
        </p:spPr>
        <p:txBody>
          <a:bodyPr>
            <a:normAutofit/>
          </a:bodyPr>
          <a:lstStyle/>
          <a:p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На сході Китаю, недалеко від міст Шанхай і Ханчжоу, мальовничий район Жовтих гір (Хуаншань) приваблює туристів своїм чаклунством: неймовірними сходами, казковим морем хмар, химерними формами скель і дерев і гарячими джерелами.</a:t>
            </a:r>
          </a:p>
          <a:p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Хуаншань - найвідоміша гірська гряда в Китаї, також по праву вважається одним з трьох кращих і найбільш відвідуваних китайських національних парків. Інші два - Чжанцзяцзе і Цзючжайгоу - важкодоступні, а тому менш популярні.</a:t>
            </a:r>
            <a:endParaRPr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2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Палац Потала в Лхасі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341" y="2336872"/>
            <a:ext cx="7094071" cy="412445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397415"/>
          </a:xfrm>
        </p:spPr>
        <p:txBody>
          <a:bodyPr>
            <a:normAutofit/>
          </a:bodyPr>
          <a:lstStyle/>
          <a:p>
            <a:r>
              <a:rPr lang="ru-RU" sz="1800" noProof="1" smtClean="0">
                <a:latin typeface="Arial" panose="020B0604020202020204" pitchFamily="34" charset="0"/>
                <a:cs typeface="Arial" panose="020B0604020202020204" pitchFamily="34" charset="0"/>
              </a:rPr>
              <a:t>Палац Потала - безперечний символ Тибету. У 1994 році він був оголошений пам'ятником Всесвітньої Культурної Спадщини ЮНЕСКО. У цьому величезному будинку кожен архітектурний елемент, який перебуває всередині предмет кажуть про історію та культуру Тибету. Палац знаменитий своїми скульптурами, настінним розписом і священними письменами. Тут можна побачити каплиці і мавзолеї Далай-лам, які в різний час очолювали релігійну владу в Тибеті.</a:t>
            </a:r>
            <a:endParaRPr lang="ru-RU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8173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45</TotalTime>
  <Words>988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Берлин</vt:lpstr>
      <vt:lpstr>Презентація на тему: «Пам'ятки Китаю»</vt:lpstr>
      <vt:lpstr>Велика Китайська Стіна</vt:lpstr>
      <vt:lpstr>Теракотова Армія в Сіані</vt:lpstr>
      <vt:lpstr>Заборонене Місто в Пекіні</vt:lpstr>
      <vt:lpstr>Набережна Вайтань в Шанхаї</vt:lpstr>
      <vt:lpstr>Річка Лі в Гуйлінь</vt:lpstr>
      <vt:lpstr>Центр Великої Панди в Ченду</vt:lpstr>
      <vt:lpstr>Жовті Гори (Хуаншань)</vt:lpstr>
      <vt:lpstr>Палац Потала в Лхасі</vt:lpstr>
      <vt:lpstr>Гавань Вікторія в Гонконгу</vt:lpstr>
      <vt:lpstr>Західне Озеро в Ханчжоу (Озеро Сіху)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«Пам'ятки Китаю»</dc:title>
  <dc:creator>Олександр Литвиненко</dc:creator>
  <cp:lastModifiedBy>Олександр Литвиненко</cp:lastModifiedBy>
  <cp:revision>6</cp:revision>
  <dcterms:created xsi:type="dcterms:W3CDTF">2020-04-08T18:37:03Z</dcterms:created>
  <dcterms:modified xsi:type="dcterms:W3CDTF">2020-04-08T19:22:24Z</dcterms:modified>
</cp:coreProperties>
</file>