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きりん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92" y="2119313"/>
            <a:ext cx="2695978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2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かえる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68" y="2119313"/>
            <a:ext cx="4004027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0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うし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らくだ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0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かめ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89" y="2119313"/>
            <a:ext cx="4542384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6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くま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2856"/>
            <a:ext cx="3233886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2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しか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81" y="2397125"/>
            <a:ext cx="4064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6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わに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14" y="2119313"/>
            <a:ext cx="5363534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4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ぃぬ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4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はち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374"/>
            <a:ext cx="3672407" cy="3096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4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めんよう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89" y="2119313"/>
            <a:ext cx="3365785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6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ね</a:t>
            </a:r>
            <a:r>
              <a:rPr lang="ja-JP" altLang="en-US" dirty="0">
                <a:solidFill>
                  <a:schemeClr val="tx1"/>
                </a:solidFill>
              </a:rPr>
              <a:t>こ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6" y="2178050"/>
            <a:ext cx="5238750" cy="348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8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うま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87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</TotalTime>
  <Words>31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きりん</vt:lpstr>
      <vt:lpstr>くま</vt:lpstr>
      <vt:lpstr>しか</vt:lpstr>
      <vt:lpstr>わに</vt:lpstr>
      <vt:lpstr>ぃぬ</vt:lpstr>
      <vt:lpstr>はち</vt:lpstr>
      <vt:lpstr>めんよう</vt:lpstr>
      <vt:lpstr>ねこ</vt:lpstr>
      <vt:lpstr>うま</vt:lpstr>
      <vt:lpstr>かえる</vt:lpstr>
      <vt:lpstr>うし</vt:lpstr>
      <vt:lpstr>らくだ</vt:lpstr>
      <vt:lpstr>かめ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きりん</dc:title>
  <dc:creator>хозяйка</dc:creator>
  <cp:lastModifiedBy>User</cp:lastModifiedBy>
  <cp:revision>2</cp:revision>
  <dcterms:created xsi:type="dcterms:W3CDTF">2012-05-14T15:53:12Z</dcterms:created>
  <dcterms:modified xsi:type="dcterms:W3CDTF">2012-05-14T16:11:31Z</dcterms:modified>
</cp:coreProperties>
</file>