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A03C02-116A-40D3-A11B-9A741C6809FB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AD334722-DE15-41E7-9182-2627BC43859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3" d="100"/>
          <a:sy n="133" d="100"/>
        </p:scale>
        <p:origin x="-756" y="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9854-87DC-44A4-8C68-9C2616578399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B7D4-981A-4E9B-BC88-B671D954A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1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6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7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6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0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992-8C59-4ABB-9C62-849257F24C4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94CC-AB5B-4B21-8E90-FBB9EC4D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ОСНОВНІ ХАРАКТЕРНІ ОЗНАКИ, ЩО ВКАЗУЮТЬ НА МОЖЛИВУ НАЛЕЖНІСТЬ ПІДОЗРІЛОГО ПРЕДМЕТА ДО ВИБУХОВОГО </a:t>
            </a:r>
            <a:r>
              <a:rPr lang="ru-RU" sz="1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ПРИСТРОЮ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44" y="836712"/>
            <a:ext cx="9000652" cy="381642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333333"/>
                </a:solidFill>
                <a:latin typeface="Roboto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без </a:t>
            </a:r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валізи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пакунка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коробки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піротехнічні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розтяжок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дротів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тягнуться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мотузок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скотчу;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(батарейки,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радіопристроєм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таймера;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лунають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часу);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(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пально-мастильних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(деталей),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прямому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дверях,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612068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186"/>
            <a:ext cx="8229600" cy="980728"/>
          </a:xfrm>
        </p:spPr>
        <p:txBody>
          <a:bodyPr>
            <a:normAutofit/>
          </a:bodyPr>
          <a:lstStyle/>
          <a:p>
            <a:r>
              <a:rPr lang="uk-UA" altLang="ja-JP" sz="3200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Негайні дії при виявленні таких </a:t>
            </a:r>
            <a:r>
              <a:rPr lang="uk-UA" altLang="ja-JP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предметів:</a:t>
            </a:r>
            <a:endParaRPr lang="ja-JP" alt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052737"/>
            <a:ext cx="8579296" cy="56886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3400" dirty="0" smtClean="0">
                <a:latin typeface="Georgia" panose="02040502050405020303" pitchFamily="18" charset="0"/>
              </a:rPr>
              <a:t>	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заглушити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ПОПЕРЕДИТИ про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 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слідах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ЗАПАМ’ЯТАТИ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автотранспорт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по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шматки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фотозасобів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фотофіксацію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ПАНІКУЙТЕ, при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надавайте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літнім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важкохворим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і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надавши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дату і час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особу, яка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телефонами:</a:t>
            </a:r>
          </a:p>
          <a:p>
            <a:pPr marL="0" indent="0" algn="just">
              <a:buNone/>
            </a:pP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РАЗІ ВИЯВЛЕННЯ ПІДОЗРІЛОГО ОБ’ЄКТА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РАЗІ ВИЯВЛЕННЯ БОЄПРИПАСІВ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Autofit/>
          </a:bodyPr>
          <a:lstStyle/>
          <a:p>
            <a:r>
              <a:rPr lang="uk-UA" altLang="ja-JP" sz="4000" b="1" dirty="0" smtClean="0"/>
              <a:t>ЩО РОБИТИ</a:t>
            </a:r>
            <a:r>
              <a:rPr lang="en-US" altLang="ja-JP" sz="4000" b="1" dirty="0"/>
              <a:t>?</a:t>
            </a:r>
            <a:endParaRPr lang="ja-JP" alt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знаходячись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якнайдалі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дочекайтеся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лягайте на землю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ногами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руками,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урівноваження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7056783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20080"/>
          </a:xfrm>
        </p:spPr>
        <p:txBody>
          <a:bodyPr>
            <a:normAutofit fontScale="90000"/>
          </a:bodyPr>
          <a:lstStyle/>
          <a:p>
            <a:r>
              <a:rPr lang="ru-RU" altLang="ja-JP" dirty="0">
                <a:solidFill>
                  <a:srgbClr val="C00000"/>
                </a:solidFill>
                <a:latin typeface="Times New Roman"/>
                <a:ea typeface="MS Mincho"/>
              </a:rPr>
              <a:t>УВАГА!! КАТЕГОРИЧНО ЗАБОРОНЯЄТЬСЯ!!</a:t>
            </a:r>
            <a:r>
              <a:rPr lang="ru-RU" altLang="ja-JP" dirty="0">
                <a:latin typeface="Times New Roman"/>
                <a:ea typeface="MS Mincho"/>
              </a:rPr>
              <a:t/>
            </a:r>
            <a:br>
              <a:rPr lang="ru-RU" altLang="ja-JP" dirty="0">
                <a:latin typeface="Times New Roman"/>
                <a:ea typeface="MS Mincho"/>
              </a:rPr>
            </a:br>
            <a:endParaRPr lang="ja-JP" altLang="en-US" b="0" i="0" u="none" strike="noStrike" baseline="0" dirty="0" smtClean="0">
              <a:latin typeface="Times New Roman"/>
              <a:ea typeface="MS Mincho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err="1" smtClean="0"/>
              <a:t>Торкатися</a:t>
            </a:r>
            <a:r>
              <a:rPr lang="ru-RU" dirty="0" smtClean="0"/>
              <a:t> </a:t>
            </a:r>
            <a:r>
              <a:rPr lang="ru-RU" dirty="0" err="1"/>
              <a:t>вибухонебезпечного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підозрілого</a:t>
            </a:r>
            <a:r>
              <a:rPr lang="ru-RU" dirty="0"/>
              <a:t> предмета, </a:t>
            </a:r>
            <a:r>
              <a:rPr lang="ru-RU" dirty="0" err="1"/>
              <a:t>зрушувати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проводити</a:t>
            </a:r>
            <a:r>
              <a:rPr lang="ru-RU" dirty="0"/>
              <a:t> будь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маніпуляції</a:t>
            </a:r>
            <a:r>
              <a:rPr lang="ru-RU" dirty="0"/>
              <a:t> з ним.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Будь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впливати</a:t>
            </a:r>
            <a:r>
              <a:rPr lang="ru-RU" dirty="0"/>
              <a:t> на предмет, </a:t>
            </a:r>
            <a:r>
              <a:rPr lang="ru-RU" dirty="0" err="1"/>
              <a:t>піддавати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механічному</a:t>
            </a:r>
            <a:r>
              <a:rPr lang="ru-RU" dirty="0"/>
              <a:t>, </a:t>
            </a:r>
            <a:r>
              <a:rPr lang="ru-RU" dirty="0" err="1"/>
              <a:t>термічному</a:t>
            </a:r>
            <a:r>
              <a:rPr lang="ru-RU" dirty="0"/>
              <a:t>, </a:t>
            </a:r>
            <a:r>
              <a:rPr lang="ru-RU" dirty="0" err="1"/>
              <a:t>акустичному</a:t>
            </a:r>
            <a:r>
              <a:rPr lang="ru-RU" dirty="0"/>
              <a:t>, </a:t>
            </a:r>
            <a:r>
              <a:rPr lang="ru-RU" dirty="0" err="1"/>
              <a:t>світловому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/>
              <a:t>відкривати</a:t>
            </a:r>
            <a:r>
              <a:rPr lang="ru-RU" dirty="0"/>
              <a:t> та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підозрілі</a:t>
            </a:r>
            <a:r>
              <a:rPr lang="ru-RU" dirty="0"/>
              <a:t> сумки, коробки, </a:t>
            </a:r>
            <a:r>
              <a:rPr lang="ru-RU" dirty="0" err="1" smtClean="0"/>
              <a:t>валізи</a:t>
            </a:r>
            <a:r>
              <a:rPr lang="ru-RU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 </a:t>
            </a:r>
            <a:r>
              <a:rPr lang="ru-RU" dirty="0" err="1"/>
              <a:t>Намагатись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знешкоджувати</a:t>
            </a:r>
            <a:r>
              <a:rPr lang="ru-RU" dirty="0"/>
              <a:t> </a:t>
            </a:r>
            <a:r>
              <a:rPr lang="ru-RU" dirty="0" err="1"/>
              <a:t>вибухонебезпечний</a:t>
            </a:r>
            <a:r>
              <a:rPr lang="ru-RU" dirty="0"/>
              <a:t> предмет.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предметом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, </a:t>
            </a:r>
            <a:r>
              <a:rPr lang="ru-RU" dirty="0" err="1"/>
              <a:t>палити</a:t>
            </a:r>
            <a:r>
              <a:rPr lang="ru-RU" dirty="0"/>
              <a:t>,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електронагрівальні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предметом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радіозв'язку</a:t>
            </a:r>
            <a:r>
              <a:rPr lang="ru-RU" dirty="0"/>
              <a:t>, </a:t>
            </a:r>
            <a:r>
              <a:rPr lang="ru-RU" dirty="0" err="1"/>
              <a:t>мобільними</a:t>
            </a:r>
            <a:r>
              <a:rPr lang="ru-RU" dirty="0"/>
              <a:t> телефонами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приладами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радіосигнали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err="1"/>
              <a:t>Б</a:t>
            </a:r>
            <a:r>
              <a:rPr lang="ru-RU" dirty="0" err="1" smtClean="0"/>
              <a:t>рати</a:t>
            </a:r>
            <a:r>
              <a:rPr lang="ru-RU" dirty="0" smtClean="0"/>
              <a:t> </a:t>
            </a:r>
            <a:r>
              <a:rPr lang="ru-RU" dirty="0" err="1"/>
              <a:t>вибухонебезпечний</a:t>
            </a:r>
            <a:r>
              <a:rPr lang="ru-RU" dirty="0"/>
              <a:t> предмет у руки,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нагрівати</a:t>
            </a:r>
            <a:r>
              <a:rPr lang="ru-RU" dirty="0"/>
              <a:t> та </a:t>
            </a:r>
            <a:r>
              <a:rPr lang="ru-RU" dirty="0" err="1"/>
              <a:t>ударяти</a:t>
            </a:r>
            <a:r>
              <a:rPr lang="ru-RU" dirty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	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780928"/>
            <a:ext cx="53285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9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 err="1"/>
              <a:t>переносити</a:t>
            </a:r>
            <a:r>
              <a:rPr lang="ru-RU" dirty="0"/>
              <a:t>, </a:t>
            </a:r>
            <a:r>
              <a:rPr lang="ru-RU" dirty="0" err="1"/>
              <a:t>перекладати</a:t>
            </a:r>
            <a:r>
              <a:rPr lang="ru-RU" dirty="0"/>
              <a:t>, </a:t>
            </a:r>
            <a:r>
              <a:rPr lang="ru-RU" dirty="0" err="1"/>
              <a:t>перекочувати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місця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/>
              <a:t>  </a:t>
            </a:r>
            <a:r>
              <a:rPr lang="ru-RU" dirty="0" err="1"/>
              <a:t>намагатися</a:t>
            </a:r>
            <a:r>
              <a:rPr lang="ru-RU" dirty="0"/>
              <a:t> </a:t>
            </a:r>
            <a:r>
              <a:rPr lang="ru-RU" dirty="0" err="1"/>
              <a:t>розібрати</a:t>
            </a:r>
            <a:r>
              <a:rPr lang="ru-RU" dirty="0"/>
              <a:t>;</a:t>
            </a:r>
          </a:p>
          <a:p>
            <a:r>
              <a:rPr lang="ru-RU" dirty="0"/>
              <a:t>- 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розведення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, </a:t>
            </a:r>
            <a:r>
              <a:rPr lang="ru-RU" dirty="0" err="1"/>
              <a:t>кидати</a:t>
            </a:r>
            <a:r>
              <a:rPr lang="ru-RU" dirty="0"/>
              <a:t>, </a:t>
            </a:r>
            <a:r>
              <a:rPr lang="ru-RU" dirty="0" err="1"/>
              <a:t>класти</a:t>
            </a:r>
            <a:r>
              <a:rPr lang="ru-RU" dirty="0"/>
              <a:t> у </a:t>
            </a:r>
            <a:r>
              <a:rPr lang="ru-RU" dirty="0" err="1"/>
              <a:t>вогонь</a:t>
            </a:r>
            <a:r>
              <a:rPr lang="ru-RU" dirty="0"/>
              <a:t>;</a:t>
            </a:r>
          </a:p>
          <a:p>
            <a:r>
              <a:rPr lang="ru-RU" dirty="0"/>
              <a:t>-  </a:t>
            </a:r>
            <a:r>
              <a:rPr lang="ru-RU" dirty="0" err="1"/>
              <a:t>заносити</a:t>
            </a:r>
            <a:r>
              <a:rPr lang="ru-RU" dirty="0"/>
              <a:t> </a:t>
            </a:r>
            <a:r>
              <a:rPr lang="ru-RU" dirty="0"/>
              <a:t>в </a:t>
            </a:r>
            <a:r>
              <a:rPr lang="ru-RU" dirty="0" err="1"/>
              <a:t>приміщення</a:t>
            </a:r>
            <a:r>
              <a:rPr lang="ru-RU" dirty="0"/>
              <a:t>;</a:t>
            </a:r>
          </a:p>
          <a:p>
            <a:r>
              <a:rPr lang="ru-RU" dirty="0"/>
              <a:t>-  </a:t>
            </a:r>
            <a:r>
              <a:rPr lang="ru-RU" dirty="0" err="1"/>
              <a:t>закопувати</a:t>
            </a:r>
            <a:r>
              <a:rPr lang="ru-RU" dirty="0"/>
              <a:t> </a:t>
            </a:r>
            <a:r>
              <a:rPr lang="ru-RU" dirty="0"/>
              <a:t>в землю;</a:t>
            </a:r>
          </a:p>
          <a:p>
            <a:r>
              <a:rPr lang="ru-RU" dirty="0"/>
              <a:t>-  </a:t>
            </a:r>
            <a:r>
              <a:rPr lang="ru-RU" dirty="0" err="1"/>
              <a:t>кидати</a:t>
            </a:r>
            <a:r>
              <a:rPr lang="ru-RU" dirty="0"/>
              <a:t> в </a:t>
            </a:r>
            <a:r>
              <a:rPr lang="ru-RU" dirty="0" err="1"/>
              <a:t>криницю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річку</a:t>
            </a:r>
            <a:r>
              <a:rPr lang="ru-RU" dirty="0"/>
              <a:t>;</a:t>
            </a:r>
          </a:p>
          <a:p>
            <a:r>
              <a:rPr lang="ru-RU" dirty="0"/>
              <a:t>-  </a:t>
            </a:r>
            <a:r>
              <a:rPr lang="ru-RU" dirty="0" err="1"/>
              <a:t>здавати</a:t>
            </a:r>
            <a:r>
              <a:rPr lang="ru-RU" dirty="0"/>
              <a:t> </a:t>
            </a:r>
            <a:r>
              <a:rPr lang="ru-RU" dirty="0"/>
              <a:t>на </a:t>
            </a:r>
            <a:r>
              <a:rPr lang="ru-RU" dirty="0" err="1"/>
              <a:t>металобрухт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/>
              <a:t>-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саморобних</a:t>
            </a:r>
            <a:r>
              <a:rPr lang="ru-RU" dirty="0"/>
              <a:t> </a:t>
            </a:r>
            <a:r>
              <a:rPr lang="ru-RU" dirty="0" err="1"/>
              <a:t>піротехнічних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ja-JP" altLang="en-US" b="0" i="0" u="none" strike="noStrike" baseline="0" dirty="0" smtClean="0">
              <a:latin typeface="Times New Roman"/>
              <a:ea typeface="MS Mincho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7029400"/>
            <a:ext cx="8229600" cy="2160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320332" y="553265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Дякую</a:t>
            </a:r>
            <a:r>
              <a:rPr lang="uk-UA" sz="3600" dirty="0"/>
              <a:t>   </a:t>
            </a:r>
            <a:r>
              <a:rPr lang="uk-UA" sz="3600" b="1" dirty="0"/>
              <a:t>за</a:t>
            </a:r>
            <a:r>
              <a:rPr lang="uk-UA" sz="3600" dirty="0"/>
              <a:t>  </a:t>
            </a:r>
            <a:r>
              <a:rPr lang="uk-UA" sz="3600" b="1" dirty="0" smtClean="0"/>
              <a:t>увагу</a:t>
            </a:r>
            <a:r>
              <a:rPr lang="uk-UA" sz="3600" dirty="0" smtClean="0"/>
              <a:t>! </a:t>
            </a:r>
            <a:r>
              <a:rPr lang="uk-UA" sz="3600" b="1" dirty="0" smtClean="0"/>
              <a:t>Будьте пильні!!!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29979"/>
            <a:ext cx="4176463" cy="35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79"/>
            <a:ext cx="3888432" cy="538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17032"/>
            <a:ext cx="41044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333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ОСНОВНІ ХАРАКТЕРНІ ОЗНАКИ, ЩО ВКАЗУЮТЬ НА МОЖЛИВУ НАЛЕЖНІСТЬ ПІДОЗРІЛОГО ПРЕДМЕТА ДО ВИБУХОВОГО ПРИСТРОЮ </vt:lpstr>
      <vt:lpstr>Негайні дії при виявленні таких предметів:</vt:lpstr>
      <vt:lpstr>ЩО РОБИТИ?</vt:lpstr>
      <vt:lpstr>УВАГА!! КАТЕГОРИЧНО ЗАБОРОНЯЄТЬСЯ!!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PAVILION</dc:creator>
  <cp:lastModifiedBy>HP PAVILION</cp:lastModifiedBy>
  <cp:revision>36</cp:revision>
  <dcterms:created xsi:type="dcterms:W3CDTF">2019-11-21T19:12:27Z</dcterms:created>
  <dcterms:modified xsi:type="dcterms:W3CDTF">2020-04-27T17:17:58Z</dcterms:modified>
</cp:coreProperties>
</file>