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69160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スプーン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32" y="188913"/>
            <a:ext cx="4525962" cy="45259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134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  <a:solidFill>
            <a:schemeClr val="tx2">
              <a:lumMod val="5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>
                    <a:lumMod val="95000"/>
                  </a:schemeClr>
                </a:solidFill>
              </a:rPr>
              <a:t>はなぶさ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32656"/>
            <a:ext cx="4530873" cy="45308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3507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>
                    <a:lumMod val="95000"/>
                  </a:schemeClr>
                </a:solidFill>
              </a:rPr>
              <a:t>さら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0648"/>
            <a:ext cx="7117940" cy="48466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5761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solidFill>
                  <a:schemeClr val="bg1">
                    <a:lumMod val="95000"/>
                  </a:schemeClr>
                </a:solidFill>
              </a:rPr>
              <a:t>はち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4664"/>
            <a:ext cx="4336157" cy="433615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4621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なべ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60648"/>
            <a:ext cx="4699819" cy="468022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702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フライパン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897731"/>
            <a:ext cx="4392488" cy="4392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9117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ちゃびん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463" y="1048544"/>
            <a:ext cx="4838700" cy="41338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691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</a:rPr>
              <a:t>ほうちょう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0" y="711994"/>
            <a:ext cx="5229225" cy="39433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902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</a:rPr>
              <a:t>コップ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04664"/>
            <a:ext cx="4674443" cy="46744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981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  <a:solidFill>
            <a:schemeClr val="accent2">
              <a:lumMod val="5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accent5"/>
                </a:solidFill>
              </a:rPr>
              <a:t>ちゃさじ</a:t>
            </a:r>
            <a:endParaRPr lang="ru-RU" dirty="0">
              <a:solidFill>
                <a:schemeClr val="accent5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35697"/>
            <a:ext cx="4680520" cy="408536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2443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accent5"/>
                </a:solidFill>
              </a:rPr>
              <a:t>かめ</a:t>
            </a:r>
            <a:endParaRPr lang="ru-RU" dirty="0">
              <a:solidFill>
                <a:schemeClr val="accent5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836712"/>
            <a:ext cx="4458196" cy="44581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0785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7560840" cy="1143000"/>
          </a:xfrm>
          <a:solidFill>
            <a:schemeClr val="accent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accent3">
                    <a:lumMod val="50000"/>
                  </a:schemeClr>
                </a:solidFill>
              </a:rPr>
              <a:t>バン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80" y="549275"/>
            <a:ext cx="6460066" cy="48450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6353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</TotalTime>
  <Words>39</Words>
  <Application>Microsoft Office PowerPoint</Application>
  <PresentationFormat>Экран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スプーン</vt:lpstr>
      <vt:lpstr>なべ</vt:lpstr>
      <vt:lpstr>フライパン</vt:lpstr>
      <vt:lpstr>ちゃびん</vt:lpstr>
      <vt:lpstr>ほうちょう</vt:lpstr>
      <vt:lpstr>コップ</vt:lpstr>
      <vt:lpstr>ちゃさじ</vt:lpstr>
      <vt:lpstr>かめ</vt:lpstr>
      <vt:lpstr>バン</vt:lpstr>
      <vt:lpstr>はなぶさ</vt:lpstr>
      <vt:lpstr>さら</vt:lpstr>
      <vt:lpstr>はち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スプーン</dc:title>
  <dc:creator>хозяйка</dc:creator>
  <cp:lastModifiedBy>User</cp:lastModifiedBy>
  <cp:revision>7</cp:revision>
  <dcterms:created xsi:type="dcterms:W3CDTF">2012-05-16T12:17:25Z</dcterms:created>
  <dcterms:modified xsi:type="dcterms:W3CDTF">2012-05-16T17:27:18Z</dcterms:modified>
</cp:coreProperties>
</file>