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  <p:sldId id="283" r:id="rId4"/>
    <p:sldId id="284" r:id="rId5"/>
    <p:sldId id="285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7FF"/>
    <a:srgbClr val="8000FF"/>
    <a:srgbClr val="FF6FCF"/>
    <a:srgbClr val="FF00FF"/>
    <a:srgbClr val="CC66FF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85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641" y="901639"/>
            <a:ext cx="8748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atin typeface="Comic Sans MS" panose="030F0702030302020204" pitchFamily="66" charset="0"/>
              </a:rPr>
              <a:t>  天气怎么样？</a:t>
            </a:r>
            <a:r>
              <a:rPr lang="en-GB" altLang="zh-CN" sz="9600" dirty="0">
                <a:latin typeface="Comic Sans MS" panose="030F0702030302020204" pitchFamily="66" charset="0"/>
              </a:rPr>
              <a:t> </a:t>
            </a:r>
            <a:endParaRPr lang="en-GB" altLang="zh-CN" sz="9600" dirty="0">
              <a:latin typeface="Comic Sans MS" panose="030F0702030302020204" pitchFamily="66" charset="0"/>
            </a:endParaRPr>
          </a:p>
          <a:p>
            <a:pPr algn="ctr"/>
            <a:r>
              <a:rPr lang="en-US" sz="6000" dirty="0" err="1"/>
              <a:t>Tiānqì</a:t>
            </a:r>
            <a:r>
              <a:rPr lang="en-US" sz="6000" dirty="0"/>
              <a:t> </a:t>
            </a:r>
            <a:r>
              <a:rPr lang="en-US" sz="6000" dirty="0" err="1"/>
              <a:t>zěnme</a:t>
            </a:r>
            <a:r>
              <a:rPr lang="en-US" sz="6000" dirty="0"/>
              <a:t> </a:t>
            </a:r>
            <a:r>
              <a:rPr lang="en-US" sz="6000" dirty="0" err="1"/>
              <a:t>yàng</a:t>
            </a:r>
            <a:r>
              <a:rPr lang="en-US" sz="6000" dirty="0"/>
              <a:t>?</a:t>
            </a:r>
            <a:endParaRPr lang="zh-CN" altLang="en-US" sz="595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Screen Shot 2018-05-20 at 7.52.38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7" y="3817763"/>
            <a:ext cx="4792124" cy="2803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308" y="4856543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今天是晴天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Jīntiān</a:t>
            </a:r>
            <a:r>
              <a:rPr lang="en-US" sz="3200" dirty="0"/>
              <a:t> </a:t>
            </a:r>
            <a:r>
              <a:rPr lang="en-US" sz="3200" dirty="0" err="1"/>
              <a:t>shì</a:t>
            </a:r>
            <a:r>
              <a:rPr lang="en-US" sz="3200" dirty="0"/>
              <a:t> </a:t>
            </a:r>
            <a:r>
              <a:rPr lang="en-US" sz="3200" dirty="0" err="1"/>
              <a:t>qíngtiān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unny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5" y="813647"/>
            <a:ext cx="4596553" cy="41606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308" y="4843334"/>
            <a:ext cx="874846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今天下雨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Jīntiān</a:t>
            </a:r>
            <a:r>
              <a:rPr lang="en-US" sz="3200" dirty="0"/>
              <a:t> </a:t>
            </a:r>
            <a:r>
              <a:rPr lang="en-US" sz="3200" dirty="0" err="1"/>
              <a:t>xià</a:t>
            </a:r>
            <a:r>
              <a:rPr lang="en-US" sz="3200" dirty="0"/>
              <a:t> </a:t>
            </a:r>
            <a:r>
              <a:rPr lang="en-US" sz="3200" dirty="0" err="1"/>
              <a:t>yǔ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rainy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71" y="785763"/>
            <a:ext cx="4314504" cy="41337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308" y="4779326"/>
            <a:ext cx="8748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今天多云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Jīntiān</a:t>
            </a:r>
            <a:r>
              <a:rPr lang="en-US" sz="3200" dirty="0"/>
              <a:t> </a:t>
            </a:r>
            <a:r>
              <a:rPr lang="en-US" sz="3200" dirty="0" err="1"/>
              <a:t>duōyún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cloudy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15" y="945732"/>
            <a:ext cx="5943217" cy="3748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308" y="4797614"/>
            <a:ext cx="8748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今天下雪了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Jīntiān</a:t>
            </a:r>
            <a:r>
              <a:rPr lang="en-US" sz="3200" dirty="0"/>
              <a:t> </a:t>
            </a:r>
            <a:r>
              <a:rPr lang="en-US" sz="3200" dirty="0" err="1"/>
              <a:t>xià</a:t>
            </a:r>
            <a:r>
              <a:rPr lang="en-US" sz="3200" dirty="0"/>
              <a:t> </a:t>
            </a:r>
            <a:r>
              <a:rPr lang="en-US" sz="3200" dirty="0" err="1"/>
              <a:t>xuěle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nowy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488573"/>
            <a:ext cx="5133847" cy="47692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308" y="4742750"/>
            <a:ext cx="8748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今天刮风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Jīntiān</a:t>
            </a:r>
            <a:r>
              <a:rPr lang="en-US" sz="3200" dirty="0"/>
              <a:t> </a:t>
            </a:r>
            <a:r>
              <a:rPr lang="en-US" sz="3200" dirty="0" err="1"/>
              <a:t>guā</a:t>
            </a:r>
            <a:r>
              <a:rPr lang="en-US" sz="3200" dirty="0"/>
              <a:t> </a:t>
            </a:r>
            <a:r>
              <a:rPr lang="en-US" sz="3200" dirty="0" err="1"/>
              <a:t>fēng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windy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132" y="888482"/>
            <a:ext cx="4537011" cy="3878770"/>
          </a:xfrm>
          <a:prstGeom prst="rect">
            <a:avLst/>
          </a:prstGeom>
        </p:spPr>
      </p:pic>
      <p:pic>
        <p:nvPicPr>
          <p:cNvPr id="6" name="Picture 5" descr="winds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65" y="1941240"/>
            <a:ext cx="2928619" cy="29286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308" y="4948997"/>
            <a:ext cx="87484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Comic Sans MS" panose="030F0702030302020204" pitchFamily="66" charset="0"/>
              </a:rPr>
              <a:t>今天是暴风雨</a:t>
            </a:r>
            <a:endParaRPr lang="en-US" altLang="zh-CN" sz="80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Jīntiān</a:t>
            </a:r>
            <a:r>
              <a:rPr lang="en-US" sz="3200" dirty="0"/>
              <a:t> </a:t>
            </a:r>
            <a:r>
              <a:rPr lang="en-US" sz="3200" dirty="0" err="1"/>
              <a:t>shì</a:t>
            </a:r>
            <a:r>
              <a:rPr lang="en-US" sz="3200" dirty="0"/>
              <a:t> </a:t>
            </a:r>
            <a:r>
              <a:rPr lang="en-US" sz="3200" dirty="0" err="1"/>
              <a:t>bàofēngyǔ</a:t>
            </a:r>
            <a:r>
              <a:rPr lang="en-US" sz="3200" dirty="0"/>
              <a:t>.</a:t>
            </a:r>
            <a:endParaRPr lang="zh-CN" altLang="en-US" sz="13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tormy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3" y="704977"/>
            <a:ext cx="5376333" cy="43665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506133" y="3586819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90799" y="4357286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83466" y="4154086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909733" y="4408086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82266" y="3993219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09999" y="4662086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92133" y="4535086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53466" y="3993219"/>
            <a:ext cx="101600" cy="254000"/>
          </a:xfrm>
          <a:prstGeom prst="line">
            <a:avLst/>
          </a:prstGeom>
          <a:ln w="69850" cap="rnd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WPS Presentation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Arial</vt:lpstr>
      <vt:lpstr>Comic Sans MS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lorjay16 doctor basa</dc:creator>
  <cp:lastModifiedBy>user</cp:lastModifiedBy>
  <cp:revision>78</cp:revision>
  <dcterms:created xsi:type="dcterms:W3CDTF">2018-05-16T15:46:00Z</dcterms:created>
  <dcterms:modified xsi:type="dcterms:W3CDTF">2020-04-22T15:06:28Z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