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dirty="0"/>
              <a:t>やま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5856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dirty="0"/>
              <a:t>はら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073" y="2119313"/>
            <a:ext cx="5401217" cy="360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1332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/>
              <a:t>ゆき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3226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 smtClean="0"/>
              <a:t>あ</a:t>
            </a:r>
            <a:r>
              <a:rPr lang="ja-JP" altLang="en-US" dirty="0"/>
              <a:t>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92" y="2119313"/>
            <a:ext cx="5401579" cy="360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948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dirty="0"/>
              <a:t>かわ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19313"/>
            <a:ext cx="4248472" cy="360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903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dirty="0"/>
              <a:t>みずうみ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81" y="2144713"/>
            <a:ext cx="5715000" cy="3552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4741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dirty="0"/>
              <a:t>くさ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259" y="2119313"/>
            <a:ext cx="4794844" cy="360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2579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dirty="0"/>
              <a:t>はな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9863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/>
              <a:t>たるみ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val="2544555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/>
              <a:t>ひ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362" y="2119313"/>
            <a:ext cx="3594638" cy="360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106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/>
              <a:t>らいう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57" y="2119313"/>
            <a:ext cx="5299448" cy="360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8650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/>
              <a:t>みず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65" y="2119313"/>
            <a:ext cx="4620032" cy="360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5915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</TotalTime>
  <Words>27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やま</vt:lpstr>
      <vt:lpstr>かわ</vt:lpstr>
      <vt:lpstr>みずうみ</vt:lpstr>
      <vt:lpstr>くさ</vt:lpstr>
      <vt:lpstr>はな</vt:lpstr>
      <vt:lpstr>たるみ</vt:lpstr>
      <vt:lpstr>ひ</vt:lpstr>
      <vt:lpstr>らいう</vt:lpstr>
      <vt:lpstr>みず</vt:lpstr>
      <vt:lpstr>はら</vt:lpstr>
      <vt:lpstr>ゆき</vt:lpstr>
      <vt:lpstr>あめ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やま</dc:title>
  <dc:creator>хозяйка</dc:creator>
  <cp:lastModifiedBy>User</cp:lastModifiedBy>
  <cp:revision>4</cp:revision>
  <dcterms:created xsi:type="dcterms:W3CDTF">2012-05-14T16:12:58Z</dcterms:created>
  <dcterms:modified xsi:type="dcterms:W3CDTF">2012-05-14T16:45:27Z</dcterms:modified>
</cp:coreProperties>
</file>