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CC"/>
    <a:srgbClr val="FF6600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16.05.2012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16.05.2012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16.05.2012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16.05.2012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16.05.2012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16.05.2012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16.05.2012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16.05.2012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16.05.2012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16.05.2012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16.05.2012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16.05.2012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5157192"/>
            <a:ext cx="7756263" cy="105425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ja-JP" altLang="en-US" dirty="0"/>
              <a:t>せんせい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2943" y="981075"/>
            <a:ext cx="4750827" cy="3876675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1730283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445224"/>
            <a:ext cx="7756263" cy="1054250"/>
          </a:xfrm>
          <a:solidFill>
            <a:srgbClr val="66FF33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ja-JP" altLang="en-US" dirty="0">
                <a:solidFill>
                  <a:schemeClr val="tx1"/>
                </a:solidFill>
              </a:rPr>
              <a:t>じゅんさ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4284" y="836613"/>
            <a:ext cx="3420531" cy="4389437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544199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445224"/>
            <a:ext cx="7756263" cy="1054250"/>
          </a:xfrm>
          <a:solidFill>
            <a:srgbClr val="FF660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ja-JP" altLang="en-US" dirty="0">
                <a:solidFill>
                  <a:schemeClr val="tx1"/>
                </a:solidFill>
              </a:rPr>
              <a:t>じつぎょうか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836712"/>
            <a:ext cx="3657600" cy="394335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894911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445224"/>
            <a:ext cx="7756263" cy="1054250"/>
          </a:xfrm>
          <a:solidFill>
            <a:srgbClr val="CC00CC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ja-JP" altLang="en-US" dirty="0">
                <a:solidFill>
                  <a:schemeClr val="tx1"/>
                </a:solidFill>
              </a:rPr>
              <a:t>かしゅ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6072" y="836613"/>
            <a:ext cx="3150104" cy="4389437"/>
          </a:xfrm>
        </p:spPr>
      </p:pic>
    </p:spTree>
    <p:extLst>
      <p:ext uri="{BB962C8B-B14F-4D97-AF65-F5344CB8AC3E}">
        <p14:creationId xmlns:p14="http://schemas.microsoft.com/office/powerpoint/2010/main" val="1867846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5157192"/>
            <a:ext cx="7756263" cy="1054250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ja-JP" altLang="en-US" dirty="0"/>
              <a:t>さいばんにん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6954" y="836613"/>
            <a:ext cx="5706268" cy="4389437"/>
          </a:xfrm>
        </p:spPr>
      </p:pic>
    </p:spTree>
    <p:extLst>
      <p:ext uri="{BB962C8B-B14F-4D97-AF65-F5344CB8AC3E}">
        <p14:creationId xmlns:p14="http://schemas.microsoft.com/office/powerpoint/2010/main" val="438512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445224"/>
            <a:ext cx="7756263" cy="1054250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ja-JP" altLang="en-US" dirty="0"/>
              <a:t>きゅうじ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764704"/>
            <a:ext cx="3405597" cy="4389437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1582065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445224"/>
            <a:ext cx="7756263" cy="105425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ja-JP" altLang="en-US" dirty="0"/>
              <a:t>かんじょうがかり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4375" y="1199356"/>
            <a:ext cx="4762500" cy="3952875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1805630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445224"/>
            <a:ext cx="7756263" cy="1054250"/>
          </a:xfrm>
          <a:solidFill>
            <a:schemeClr val="accent1">
              <a:lumMod val="5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ja-JP" altLang="en-US" dirty="0">
                <a:solidFill>
                  <a:schemeClr val="bg1">
                    <a:lumMod val="95000"/>
                  </a:schemeClr>
                </a:solidFill>
              </a:rPr>
              <a:t>いいん</a:t>
            </a:r>
            <a:endParaRPr lang="ru-RU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620688"/>
            <a:ext cx="2635382" cy="4389438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4086087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445224"/>
            <a:ext cx="7756263" cy="1054250"/>
          </a:xfrm>
          <a:solidFill>
            <a:srgbClr val="C00000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ja-JP" altLang="en-US" dirty="0">
                <a:solidFill>
                  <a:schemeClr val="bg1">
                    <a:lumMod val="95000"/>
                  </a:schemeClr>
                </a:solidFill>
              </a:rPr>
              <a:t>さっきょくか</a:t>
            </a:r>
            <a:endParaRPr lang="ru-RU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7737" y="959644"/>
            <a:ext cx="4295775" cy="40005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3365030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445224"/>
            <a:ext cx="7756263" cy="1054250"/>
          </a:xfrm>
          <a:solidFill>
            <a:schemeClr val="tx2">
              <a:lumMod val="40000"/>
              <a:lumOff val="6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ja-JP" altLang="en-US" dirty="0">
                <a:solidFill>
                  <a:schemeClr val="tx1"/>
                </a:solidFill>
              </a:rPr>
              <a:t>がくせい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908720"/>
            <a:ext cx="4417755" cy="4389437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1021963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445224"/>
            <a:ext cx="7756263" cy="1054250"/>
          </a:xfrm>
          <a:solidFill>
            <a:srgbClr val="7030A0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ja-JP" altLang="en-US" dirty="0">
                <a:solidFill>
                  <a:schemeClr val="tx1"/>
                </a:solidFill>
              </a:rPr>
              <a:t>ほぼ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836712"/>
            <a:ext cx="4392487" cy="4392487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3721787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445224"/>
            <a:ext cx="7756263" cy="1054250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ja-JP" altLang="en-US" dirty="0">
                <a:solidFill>
                  <a:schemeClr val="tx1"/>
                </a:solidFill>
              </a:rPr>
              <a:t>でか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9333" y="765175"/>
            <a:ext cx="2601509" cy="4389438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1155874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42</TotalTime>
  <Words>52</Words>
  <Application>Microsoft Office PowerPoint</Application>
  <PresentationFormat>Экран (4:3)</PresentationFormat>
  <Paragraphs>12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Поток</vt:lpstr>
      <vt:lpstr>せんせい</vt:lpstr>
      <vt:lpstr>さいばんにん</vt:lpstr>
      <vt:lpstr>きゅうじ</vt:lpstr>
      <vt:lpstr>かんじょうがかり</vt:lpstr>
      <vt:lpstr>いいん</vt:lpstr>
      <vt:lpstr>さっきょくか</vt:lpstr>
      <vt:lpstr>がくせい</vt:lpstr>
      <vt:lpstr>ほぼ</vt:lpstr>
      <vt:lpstr>でか</vt:lpstr>
      <vt:lpstr>じゅんさ</vt:lpstr>
      <vt:lpstr>じつぎょうか</vt:lpstr>
      <vt:lpstr>かしゅ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せんせい</dc:title>
  <dc:creator>хозяйка</dc:creator>
  <cp:lastModifiedBy>User</cp:lastModifiedBy>
  <cp:revision>6</cp:revision>
  <dcterms:created xsi:type="dcterms:W3CDTF">2012-05-16T13:51:55Z</dcterms:created>
  <dcterms:modified xsi:type="dcterms:W3CDTF">2012-05-16T17:29:03Z</dcterms:modified>
</cp:coreProperties>
</file>