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70" r:id="rId5"/>
    <p:sldId id="258" r:id="rId6"/>
    <p:sldId id="259" r:id="rId7"/>
    <p:sldId id="260" r:id="rId8"/>
    <p:sldId id="261" r:id="rId9"/>
    <p:sldId id="262" r:id="rId10"/>
    <p:sldId id="266" r:id="rId11"/>
    <p:sldId id="263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0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D43C-CA71-4062-8464-5EED47660EA3}" type="datetimeFigureOut">
              <a:rPr lang="uk-UA" smtClean="0"/>
              <a:t>26.04.2020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94B4-7727-4731-B3ED-91A029CE05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93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D43C-CA71-4062-8464-5EED47660EA3}" type="datetimeFigureOut">
              <a:rPr lang="uk-UA" smtClean="0"/>
              <a:t>26.04.2020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94B4-7727-4731-B3ED-91A029CE05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510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D43C-CA71-4062-8464-5EED47660EA3}" type="datetimeFigureOut">
              <a:rPr lang="uk-UA" smtClean="0"/>
              <a:t>26.04.2020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94B4-7727-4731-B3ED-91A029CE05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40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D43C-CA71-4062-8464-5EED47660EA3}" type="datetimeFigureOut">
              <a:rPr lang="uk-UA" smtClean="0"/>
              <a:t>26.04.2020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94B4-7727-4731-B3ED-91A029CE05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4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D43C-CA71-4062-8464-5EED47660EA3}" type="datetimeFigureOut">
              <a:rPr lang="uk-UA" smtClean="0"/>
              <a:t>26.04.2020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94B4-7727-4731-B3ED-91A029CE05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720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D43C-CA71-4062-8464-5EED47660EA3}" type="datetimeFigureOut">
              <a:rPr lang="uk-UA" smtClean="0"/>
              <a:t>26.04.2020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94B4-7727-4731-B3ED-91A029CE05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91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D43C-CA71-4062-8464-5EED47660EA3}" type="datetimeFigureOut">
              <a:rPr lang="uk-UA" smtClean="0"/>
              <a:t>26.04.2020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94B4-7727-4731-B3ED-91A029CE05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5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D43C-CA71-4062-8464-5EED47660EA3}" type="datetimeFigureOut">
              <a:rPr lang="uk-UA" smtClean="0"/>
              <a:t>26.04.2020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94B4-7727-4731-B3ED-91A029CE05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347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D43C-CA71-4062-8464-5EED47660EA3}" type="datetimeFigureOut">
              <a:rPr lang="uk-UA" smtClean="0"/>
              <a:t>26.04.2020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94B4-7727-4731-B3ED-91A029CE05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2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D43C-CA71-4062-8464-5EED47660EA3}" type="datetimeFigureOut">
              <a:rPr lang="uk-UA" smtClean="0"/>
              <a:t>26.04.2020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94B4-7727-4731-B3ED-91A029CE05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30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D43C-CA71-4062-8464-5EED47660EA3}" type="datetimeFigureOut">
              <a:rPr lang="uk-UA" smtClean="0"/>
              <a:t>26.04.2020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94B4-7727-4731-B3ED-91A029CE05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194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D43C-CA71-4062-8464-5EED47660EA3}" type="datetimeFigureOut">
              <a:rPr lang="uk-UA" smtClean="0"/>
              <a:t>26.04.2020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094B4-7727-4731-B3ED-91A029CE05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319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Газета &quot;Цікава інформати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" y="188640"/>
            <a:ext cx="9098948" cy="64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19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4" y="1628800"/>
            <a:ext cx="832022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49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8261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710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920880" cy="586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333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6" y="188640"/>
            <a:ext cx="58007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79971"/>
            <a:ext cx="3995936" cy="376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04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1"/>
            <a:ext cx="8267741" cy="434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55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8" y="476672"/>
            <a:ext cx="837801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28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4715c635-a-62cb3a1a-s-sites.googlegroups.com/site/vsedlavcitelivinformatiki/metodicna-kopilka/cikavi-vpravi-ta-zavdanna/2.PNG?attachauth=ANoY7cpCxVigUc8Nm0VubhGwG38a_1m7z-Cj4CeEwPW91AQRqXBJkRu-JnfU9yykx8PaXdhbSoPvXfpf8pZIa5zSKxw5LrelSbLBVRevJeqmYSgX6iC-fHAld7sqfjcrtQnQKHhiNBgCYYkZ69fa6vBkSf-zeIKSYTNdOC0gTHNKINMVVVAe86A6uPuYhW1bLdouQgtjumsMfzHiB_Uc_buNjhibxpUqvfaTDfp9mIg5xHlc5UkFJ74Qt3uwOOr8M6Q_Y6NqKjSHlZevEFAwLADG7MgyQ4QKnw%3D%3D&amp;attredirects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9" y="764704"/>
            <a:ext cx="88959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00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ikave-inform.at.ua/rebusu/simvol_reb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0" y="1229896"/>
            <a:ext cx="876978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43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ites.google.com/site/vsedlavcitelivinformatiki/_/rsrc/1430420261266/metodicna-kopilka/cikavi-vpravi-ta-zavdanna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9496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3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ites.google.com/site/vsedlavcitelivinformatiki/_/rsrc/1430420321265/metodicna-kopilka/cikavi-vpravi-ta-zavdanna/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7" y="332656"/>
            <a:ext cx="881601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0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ites.google.com/site/vsedlavcitelivinformatiki/_/rsrc/1430420421666/metodicna-kopilka/cikavi-vpravi-ta-zavdanna/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1" y="1124744"/>
            <a:ext cx="89555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5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418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Що тут зашифровано?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03 </a:t>
            </a:r>
            <a:r>
              <a:rPr lang="uk-UA" b="1" dirty="0"/>
              <a:t>16 18 05 13 06 15 05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996952"/>
            <a:ext cx="803331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50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Запишіть текст у вигляді вірша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Жив </a:t>
            </a:r>
            <a:r>
              <a:rPr lang="uk-UA" dirty="0"/>
              <a:t>у садку веселий шпак, щебече та співає, А тільки виткнеться черв’як, летить стрілою і хапає. Садок буяв і процвітав, та, спочиваючи від праці, Той шпак знічев’я поклював десяток ягід на гілляці. Господар взрів біду таку, прожогом вибіг на подвір’я, Пальнув з рушниці по шпаку, аж полетіло з того пір’я. Давно в садку шпака нема і шпаченята там не свищуть, А люта гусінь як чума траву псує та листя нищить.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2940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93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 тут зашифровано?   03 16 18 05 13 06 15 05  </vt:lpstr>
      <vt:lpstr>Запишіть текст у вигляді вірша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7</cp:revision>
  <dcterms:created xsi:type="dcterms:W3CDTF">2020-04-26T15:40:55Z</dcterms:created>
  <dcterms:modified xsi:type="dcterms:W3CDTF">2020-04-26T17:40:01Z</dcterms:modified>
</cp:coreProperties>
</file>