
<file path=[Content_Types].xml><?xml version="1.0" encoding="utf-8"?>
<Types xmlns="http://schemas.openxmlformats.org/package/2006/content-types"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17FF"/>
    <a:srgbClr val="8000FF"/>
    <a:srgbClr val="FF6FCF"/>
    <a:srgbClr val="FF00FF"/>
    <a:srgbClr val="CC66FF"/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7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Click to edit Master text styles</a:t>
            </a:r>
            <a:endParaRPr lang="es-ES_tradnl"/>
          </a:p>
          <a:p>
            <a:pPr lvl="1"/>
            <a:r>
              <a:rPr lang="es-ES_tradnl"/>
              <a:t>Second level</a:t>
            </a:r>
            <a:endParaRPr lang="es-ES_tradnl"/>
          </a:p>
          <a:p>
            <a:pPr lvl="2"/>
            <a:r>
              <a:rPr lang="es-ES_tradnl"/>
              <a:t>Third level</a:t>
            </a:r>
            <a:endParaRPr lang="es-ES_tradnl"/>
          </a:p>
          <a:p>
            <a:pPr lvl="3"/>
            <a:r>
              <a:rPr lang="es-ES_tradnl"/>
              <a:t>Fourth level</a:t>
            </a:r>
            <a:endParaRPr lang="es-ES_tradnl"/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DBDE7-4D18-C04E-83B9-02A0D9A785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AFB6D-94B7-E54E-B4C7-4FC58164645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827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9641" y="796317"/>
            <a:ext cx="87484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9600" dirty="0">
                <a:latin typeface="Comic Sans MS" panose="030F0702030302020204" pitchFamily="66" charset="0"/>
              </a:rPr>
              <a:t>  你几岁？</a:t>
            </a:r>
            <a:endParaRPr lang="en-US" altLang="zh-CN" sz="9600" dirty="0">
              <a:latin typeface="Comic Sans MS" panose="030F0702030302020204" pitchFamily="66" charset="0"/>
            </a:endParaRPr>
          </a:p>
          <a:p>
            <a:pPr algn="ctr"/>
            <a:r>
              <a:rPr lang="en-US" sz="7200" dirty="0" err="1"/>
              <a:t>Nǐ</a:t>
            </a:r>
            <a:r>
              <a:rPr lang="en-US" sz="7200" dirty="0"/>
              <a:t> </a:t>
            </a:r>
            <a:r>
              <a:rPr lang="en-US" sz="7200" dirty="0" err="1"/>
              <a:t>jǐ</a:t>
            </a:r>
            <a:r>
              <a:rPr lang="en-US" sz="7200" dirty="0"/>
              <a:t> </a:t>
            </a:r>
            <a:r>
              <a:rPr lang="en-US" sz="7200" dirty="0" err="1"/>
              <a:t>suì</a:t>
            </a:r>
            <a:r>
              <a:rPr lang="en-US" sz="7200" dirty="0"/>
              <a:t>?</a:t>
            </a:r>
            <a:endParaRPr lang="zh-CN" altLang="en-US" sz="85700" dirty="0">
              <a:latin typeface="Comic Sans MS" panose="030F0702030302020204" pitchFamily="66" charset="0"/>
            </a:endParaRPr>
          </a:p>
        </p:txBody>
      </p:sp>
      <p:pic>
        <p:nvPicPr>
          <p:cNvPr id="3" name="Picture 2" descr="Screen Shot 2018-05-20 at 8.28.56 PM.pn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7" y="3691465"/>
            <a:ext cx="1714249" cy="2849033"/>
          </a:xfrm>
          <a:prstGeom prst="rect">
            <a:avLst/>
          </a:prstGeom>
        </p:spPr>
      </p:pic>
      <p:pic>
        <p:nvPicPr>
          <p:cNvPr id="6" name="Picture 5" descr="Screen Shot 2018-05-20 at 8.29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13" y="3922194"/>
            <a:ext cx="1845733" cy="2216135"/>
          </a:xfrm>
          <a:prstGeom prst="rect">
            <a:avLst/>
          </a:prstGeom>
        </p:spPr>
      </p:pic>
      <p:pic>
        <p:nvPicPr>
          <p:cNvPr id="7" name="Picture 6" descr="Screen Shot 2018-05-20 at 8.30.2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452" y="3820595"/>
            <a:ext cx="1791281" cy="2567503"/>
          </a:xfrm>
          <a:prstGeom prst="rect">
            <a:avLst/>
          </a:prstGeom>
        </p:spPr>
      </p:pic>
      <p:pic>
        <p:nvPicPr>
          <p:cNvPr id="8" name="Picture 7" descr="Screen Shot 2018-05-20 at 8.30.5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866" y="3888328"/>
            <a:ext cx="2328333" cy="23152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827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我三岁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sān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  <p:pic>
        <p:nvPicPr>
          <p:cNvPr id="6" name="Picture 5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903901"/>
            <a:ext cx="3780367" cy="4320419"/>
          </a:xfrm>
          <a:prstGeom prst="rect">
            <a:avLst/>
          </a:prstGeom>
        </p:spPr>
      </p:pic>
      <p:pic>
        <p:nvPicPr>
          <p:cNvPr id="7" name="Picture 6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066" y="977052"/>
            <a:ext cx="275335" cy="1020233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801" y="858518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732" y="977052"/>
            <a:ext cx="275335" cy="10202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827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72936" y="2844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949621"/>
            <a:ext cx="3780367" cy="4320419"/>
          </a:xfrm>
          <a:prstGeom prst="rect">
            <a:avLst/>
          </a:prstGeom>
        </p:spPr>
      </p:pic>
      <p:pic>
        <p:nvPicPr>
          <p:cNvPr id="8" name="Picture 7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69" y="966553"/>
            <a:ext cx="275335" cy="1020233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672" y="848019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4" y="966553"/>
            <a:ext cx="275335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871" y="864952"/>
            <a:ext cx="275335" cy="102023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我四岁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sì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5261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5333" y="25261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72936" y="254304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766741"/>
            <a:ext cx="3780367" cy="4320419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69" y="875113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40" y="756579"/>
            <a:ext cx="275335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273" y="875113"/>
            <a:ext cx="275335" cy="1020233"/>
          </a:xfrm>
          <a:prstGeom prst="rect">
            <a:avLst/>
          </a:prstGeom>
        </p:spPr>
      </p:pic>
      <p:pic>
        <p:nvPicPr>
          <p:cNvPr id="13" name="Picture 12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541" y="773512"/>
            <a:ext cx="275335" cy="1020233"/>
          </a:xfrm>
          <a:prstGeom prst="rect">
            <a:avLst/>
          </a:prstGeom>
        </p:spPr>
      </p:pic>
      <p:pic>
        <p:nvPicPr>
          <p:cNvPr id="14" name="Picture 13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216" y="858181"/>
            <a:ext cx="275335" cy="10202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我五岁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wǔ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58097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332" y="879179"/>
            <a:ext cx="4690538" cy="4320419"/>
          </a:xfrm>
          <a:prstGeom prst="rect">
            <a:avLst/>
          </a:prstGeom>
        </p:spPr>
      </p:pic>
      <p:pic>
        <p:nvPicPr>
          <p:cNvPr id="8" name="Picture 7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69" y="929977"/>
            <a:ext cx="275335" cy="1020233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40" y="811443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273" y="929977"/>
            <a:ext cx="275335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541" y="828376"/>
            <a:ext cx="275335" cy="1020233"/>
          </a:xfrm>
          <a:prstGeom prst="rect">
            <a:avLst/>
          </a:prstGeom>
        </p:spPr>
      </p:pic>
      <p:pic>
        <p:nvPicPr>
          <p:cNvPr id="13" name="Picture 12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216" y="913045"/>
            <a:ext cx="275335" cy="1020233"/>
          </a:xfrm>
          <a:prstGeom prst="rect">
            <a:avLst/>
          </a:prstGeom>
        </p:spPr>
      </p:pic>
      <p:pic>
        <p:nvPicPr>
          <p:cNvPr id="14" name="Picture 13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360" y="879179"/>
            <a:ext cx="275335" cy="102023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我六岁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liù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25333" y="25718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799" y="870035"/>
            <a:ext cx="5130803" cy="4320419"/>
          </a:xfrm>
          <a:prstGeom prst="rect">
            <a:avLst/>
          </a:prstGeom>
        </p:spPr>
      </p:pic>
      <p:pic>
        <p:nvPicPr>
          <p:cNvPr id="8" name="Picture 7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69" y="920833"/>
            <a:ext cx="275335" cy="1020233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40" y="802299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273" y="920833"/>
            <a:ext cx="275335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541" y="819232"/>
            <a:ext cx="275335" cy="1020233"/>
          </a:xfrm>
          <a:prstGeom prst="rect">
            <a:avLst/>
          </a:prstGeom>
        </p:spPr>
      </p:pic>
      <p:pic>
        <p:nvPicPr>
          <p:cNvPr id="13" name="Picture 12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216" y="903901"/>
            <a:ext cx="275335" cy="1020233"/>
          </a:xfrm>
          <a:prstGeom prst="rect">
            <a:avLst/>
          </a:prstGeom>
        </p:spPr>
      </p:pic>
      <p:pic>
        <p:nvPicPr>
          <p:cNvPr id="14" name="Picture 13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360" y="870035"/>
            <a:ext cx="275335" cy="1020233"/>
          </a:xfrm>
          <a:prstGeom prst="rect">
            <a:avLst/>
          </a:prstGeom>
        </p:spPr>
      </p:pic>
      <p:pic>
        <p:nvPicPr>
          <p:cNvPr id="15" name="Picture 14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334" y="870035"/>
            <a:ext cx="275335" cy="10202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我七岁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qī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58097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799" y="879179"/>
            <a:ext cx="5435601" cy="4320419"/>
          </a:xfrm>
          <a:prstGeom prst="rect">
            <a:avLst/>
          </a:prstGeom>
        </p:spPr>
      </p:pic>
      <p:pic>
        <p:nvPicPr>
          <p:cNvPr id="7" name="Picture 6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535" y="929977"/>
            <a:ext cx="275335" cy="1020233"/>
          </a:xfrm>
          <a:prstGeom prst="rect">
            <a:avLst/>
          </a:prstGeom>
        </p:spPr>
      </p:pic>
      <p:pic>
        <p:nvPicPr>
          <p:cNvPr id="8" name="Picture 7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40" y="811443"/>
            <a:ext cx="275335" cy="1020233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40" y="929977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742" y="828376"/>
            <a:ext cx="275335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417" y="913045"/>
            <a:ext cx="275335" cy="1020233"/>
          </a:xfrm>
          <a:prstGeom prst="rect">
            <a:avLst/>
          </a:prstGeom>
        </p:spPr>
      </p:pic>
      <p:pic>
        <p:nvPicPr>
          <p:cNvPr id="13" name="Picture 12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561" y="862246"/>
            <a:ext cx="275335" cy="1020233"/>
          </a:xfrm>
          <a:prstGeom prst="rect">
            <a:avLst/>
          </a:prstGeom>
        </p:spPr>
      </p:pic>
      <p:pic>
        <p:nvPicPr>
          <p:cNvPr id="14" name="Picture 13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200" y="879179"/>
            <a:ext cx="275335" cy="1020233"/>
          </a:xfrm>
          <a:prstGeom prst="rect">
            <a:avLst/>
          </a:prstGeom>
        </p:spPr>
      </p:pic>
      <p:pic>
        <p:nvPicPr>
          <p:cNvPr id="15" name="Picture 14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492" y="929981"/>
            <a:ext cx="275335" cy="10202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我八岁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bā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56269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5333" y="256269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221" y="860891"/>
            <a:ext cx="6106509" cy="4320419"/>
          </a:xfrm>
          <a:prstGeom prst="rect">
            <a:avLst/>
          </a:prstGeom>
        </p:spPr>
      </p:pic>
      <p:pic>
        <p:nvPicPr>
          <p:cNvPr id="8" name="Picture 7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535" y="911689"/>
            <a:ext cx="275335" cy="1020233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40" y="793155"/>
            <a:ext cx="275335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40" y="911689"/>
            <a:ext cx="275335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742" y="810088"/>
            <a:ext cx="275335" cy="1020233"/>
          </a:xfrm>
          <a:prstGeom prst="rect">
            <a:avLst/>
          </a:prstGeom>
        </p:spPr>
      </p:pic>
      <p:pic>
        <p:nvPicPr>
          <p:cNvPr id="13" name="Picture 12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417" y="894757"/>
            <a:ext cx="275335" cy="1020233"/>
          </a:xfrm>
          <a:prstGeom prst="rect">
            <a:avLst/>
          </a:prstGeom>
        </p:spPr>
      </p:pic>
      <p:pic>
        <p:nvPicPr>
          <p:cNvPr id="14" name="Picture 13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561" y="843958"/>
            <a:ext cx="275335" cy="1020233"/>
          </a:xfrm>
          <a:prstGeom prst="rect">
            <a:avLst/>
          </a:prstGeom>
        </p:spPr>
      </p:pic>
      <p:pic>
        <p:nvPicPr>
          <p:cNvPr id="15" name="Picture 14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200" y="860891"/>
            <a:ext cx="275335" cy="1020233"/>
          </a:xfrm>
          <a:prstGeom prst="rect">
            <a:avLst/>
          </a:prstGeom>
        </p:spPr>
      </p:pic>
      <p:pic>
        <p:nvPicPr>
          <p:cNvPr id="16" name="Picture 15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492" y="911693"/>
            <a:ext cx="275335" cy="1020233"/>
          </a:xfrm>
          <a:prstGeom prst="rect">
            <a:avLst/>
          </a:prstGeom>
        </p:spPr>
      </p:pic>
      <p:pic>
        <p:nvPicPr>
          <p:cNvPr id="17" name="Picture 16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865" y="911689"/>
            <a:ext cx="275335" cy="102023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我九岁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jiǔ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6556" y="279245"/>
            <a:ext cx="7647444" cy="434876"/>
          </a:xfrm>
          <a:prstGeom prst="roundRect">
            <a:avLst>
              <a:gd name="adj" fmla="val 32242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rgbClr val="000090"/>
              </a:gs>
            </a:gsLst>
          </a:gradFill>
          <a:ln>
            <a:noFill/>
          </a:ln>
          <a:effectLst>
            <a:outerShdw blurRad="40000" dist="229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25333" y="25261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25332" y="2526115"/>
            <a:ext cx="18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25332" y="2526115"/>
            <a:ext cx="18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 descr="cake cartoon.gif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221" y="824315"/>
            <a:ext cx="6479046" cy="4320419"/>
          </a:xfrm>
          <a:prstGeom prst="rect">
            <a:avLst/>
          </a:prstGeom>
        </p:spPr>
      </p:pic>
      <p:pic>
        <p:nvPicPr>
          <p:cNvPr id="9" name="Picture 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68" y="875113"/>
            <a:ext cx="282207" cy="1020233"/>
          </a:xfrm>
          <a:prstGeom prst="rect">
            <a:avLst/>
          </a:prstGeom>
        </p:spPr>
      </p:pic>
      <p:pic>
        <p:nvPicPr>
          <p:cNvPr id="10" name="Picture 9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806" y="756579"/>
            <a:ext cx="282207" cy="1020233"/>
          </a:xfrm>
          <a:prstGeom prst="rect">
            <a:avLst/>
          </a:prstGeom>
        </p:spPr>
      </p:pic>
      <p:pic>
        <p:nvPicPr>
          <p:cNvPr id="12" name="Picture 11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273" y="875113"/>
            <a:ext cx="282207" cy="1020233"/>
          </a:xfrm>
          <a:prstGeom prst="rect">
            <a:avLst/>
          </a:prstGeom>
        </p:spPr>
      </p:pic>
      <p:pic>
        <p:nvPicPr>
          <p:cNvPr id="13" name="Picture 12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742" y="773512"/>
            <a:ext cx="282207" cy="1020233"/>
          </a:xfrm>
          <a:prstGeom prst="rect">
            <a:avLst/>
          </a:prstGeom>
        </p:spPr>
      </p:pic>
      <p:pic>
        <p:nvPicPr>
          <p:cNvPr id="14" name="Picture 13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417" y="858181"/>
            <a:ext cx="282207" cy="1020233"/>
          </a:xfrm>
          <a:prstGeom prst="rect">
            <a:avLst/>
          </a:prstGeom>
        </p:spPr>
      </p:pic>
      <p:pic>
        <p:nvPicPr>
          <p:cNvPr id="15" name="Picture 14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628" y="790449"/>
            <a:ext cx="282207" cy="1020233"/>
          </a:xfrm>
          <a:prstGeom prst="rect">
            <a:avLst/>
          </a:prstGeom>
        </p:spPr>
      </p:pic>
      <p:pic>
        <p:nvPicPr>
          <p:cNvPr id="16" name="Picture 15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066" y="824315"/>
            <a:ext cx="282207" cy="1020233"/>
          </a:xfrm>
          <a:prstGeom prst="rect">
            <a:avLst/>
          </a:prstGeom>
        </p:spPr>
      </p:pic>
      <p:pic>
        <p:nvPicPr>
          <p:cNvPr id="17" name="Picture 16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559" y="875117"/>
            <a:ext cx="282207" cy="1020233"/>
          </a:xfrm>
          <a:prstGeom prst="rect">
            <a:avLst/>
          </a:prstGeom>
        </p:spPr>
      </p:pic>
      <p:pic>
        <p:nvPicPr>
          <p:cNvPr id="18" name="Picture 17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664" y="875113"/>
            <a:ext cx="282207" cy="1020233"/>
          </a:xfrm>
          <a:prstGeom prst="rect">
            <a:avLst/>
          </a:prstGeom>
        </p:spPr>
      </p:pic>
      <p:pic>
        <p:nvPicPr>
          <p:cNvPr id="19" name="Picture 18" descr="Screen Shot 2018-05-20 at 8.19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237" y="837013"/>
            <a:ext cx="282207" cy="102023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30308" y="4940867"/>
            <a:ext cx="87484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latin typeface="Comic Sans MS" panose="030F0702030302020204" pitchFamily="66" charset="0"/>
              </a:rPr>
              <a:t>我十岁</a:t>
            </a:r>
            <a:endParaRPr lang="en-US" altLang="zh-CN" sz="8000" dirty="0">
              <a:latin typeface="Comic Sans MS" panose="030F0702030302020204" pitchFamily="66" charset="0"/>
            </a:endParaRPr>
          </a:p>
          <a:p>
            <a:pPr algn="ctr"/>
            <a:r>
              <a:rPr lang="en-US" sz="3200" dirty="0" err="1"/>
              <a:t>Wǒ</a:t>
            </a:r>
            <a:r>
              <a:rPr lang="en-US" sz="3200" dirty="0"/>
              <a:t> </a:t>
            </a:r>
            <a:r>
              <a:rPr lang="en-US" sz="3200" dirty="0" err="1"/>
              <a:t>shí</a:t>
            </a:r>
            <a:r>
              <a:rPr lang="en-US" sz="3200" dirty="0"/>
              <a:t> </a:t>
            </a:r>
            <a:r>
              <a:rPr lang="en-US" sz="3200" dirty="0" err="1"/>
              <a:t>suì</a:t>
            </a:r>
            <a:r>
              <a:rPr lang="en-US" sz="3200" dirty="0"/>
              <a:t>.</a:t>
            </a:r>
            <a:endParaRPr lang="zh-CN" altLang="en-US" sz="13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WPS Presentation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Arial</vt:lpstr>
      <vt:lpstr>Comic Sans MS</vt:lpstr>
      <vt:lpstr>Calibri</vt:lpstr>
      <vt:lpstr>Microsoft YaHei</vt:lpstr>
      <vt:lpstr/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lorjay16 doctor basa</dc:creator>
  <cp:lastModifiedBy>user</cp:lastModifiedBy>
  <cp:revision>81</cp:revision>
  <dcterms:created xsi:type="dcterms:W3CDTF">2018-05-16T15:46:00Z</dcterms:created>
  <dcterms:modified xsi:type="dcterms:W3CDTF">2020-04-22T15:04:46Z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1049-11.2.0.9281</vt:lpwstr>
  </property>
</Properties>
</file>