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42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06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9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9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9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9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1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30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5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8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D8594-3889-481B-BE93-9363F3B91373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5121D-6008-41CE-BEE4-72BB26551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9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82" y="803565"/>
            <a:ext cx="9485745" cy="55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436" y="1240135"/>
            <a:ext cx="52370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Дії</a:t>
            </a:r>
            <a:r>
              <a:rPr lang="ru-RU" sz="4000" dirty="0" smtClean="0"/>
              <a:t> </a:t>
            </a:r>
            <a:r>
              <a:rPr lang="ru-RU" sz="4000" dirty="0" err="1" smtClean="0"/>
              <a:t>населення</a:t>
            </a:r>
            <a:r>
              <a:rPr lang="ru-RU" sz="4000" dirty="0" smtClean="0"/>
              <a:t> при </a:t>
            </a:r>
            <a:r>
              <a:rPr lang="ru-RU" sz="4000" dirty="0" err="1" smtClean="0"/>
              <a:t>виявленні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вибухонебезпечних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предметів</a:t>
            </a:r>
            <a:r>
              <a:rPr lang="ru-RU" sz="4000" dirty="0" smtClean="0"/>
              <a:t>, </a:t>
            </a:r>
            <a:r>
              <a:rPr lang="ru-RU" sz="4000" dirty="0" err="1" smtClean="0"/>
              <a:t>сучасних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боєприпасів</a:t>
            </a:r>
            <a:r>
              <a:rPr lang="ru-RU" sz="4000" dirty="0" smtClean="0"/>
              <a:t> та </a:t>
            </a:r>
            <a:r>
              <a:rPr lang="ru-RU" sz="4000" dirty="0" err="1" smtClean="0"/>
              <a:t>саморобних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пристроїв</a:t>
            </a:r>
            <a:r>
              <a:rPr lang="ru-RU" sz="4000" dirty="0" smtClean="0"/>
              <a:t>, </a:t>
            </a:r>
            <a:r>
              <a:rPr lang="ru-RU" sz="4000" dirty="0" err="1" smtClean="0"/>
              <a:t>які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використовуються</a:t>
            </a:r>
            <a:r>
              <a:rPr lang="ru-RU" sz="4000" dirty="0" smtClean="0"/>
              <a:t> в </a:t>
            </a:r>
            <a:r>
              <a:rPr lang="ru-RU" sz="4000" dirty="0" err="1" smtClean="0"/>
              <a:t>терористичних</a:t>
            </a:r>
            <a:r>
              <a:rPr lang="ru-RU" sz="4000" dirty="0" smtClean="0"/>
              <a:t> </a:t>
            </a:r>
            <a:r>
              <a:rPr lang="ru-RU" sz="4000" dirty="0" err="1" smtClean="0"/>
              <a:t>цілях</a:t>
            </a:r>
            <a:r>
              <a:rPr lang="ru-RU" sz="4000" dirty="0" smtClean="0"/>
              <a:t>: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557" y="1403927"/>
            <a:ext cx="5268116" cy="46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3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4618" y="1043709"/>
            <a:ext cx="99752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негайно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припинити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роботи</a:t>
            </a:r>
            <a:r>
              <a:rPr lang="ru-RU" sz="2400" dirty="0" smtClean="0"/>
              <a:t> в </a:t>
            </a:r>
            <a:r>
              <a:rPr lang="ru-RU" sz="2400" dirty="0" err="1" smtClean="0"/>
              <a:t>місці</a:t>
            </a:r>
            <a:r>
              <a:rPr lang="ru-RU" sz="2400" dirty="0" smtClean="0"/>
              <a:t> (</a:t>
            </a:r>
            <a:r>
              <a:rPr lang="ru-RU" sz="2400" dirty="0" err="1" smtClean="0"/>
              <a:t>районі</a:t>
            </a:r>
            <a:r>
              <a:rPr lang="ru-RU" sz="2400" dirty="0" smtClean="0"/>
              <a:t>) </a:t>
            </a:r>
            <a:r>
              <a:rPr lang="ru-RU" sz="2400" dirty="0" err="1" smtClean="0"/>
              <a:t>виявлення</a:t>
            </a:r>
            <a:r>
              <a:rPr lang="ru-RU" sz="2400" dirty="0" smtClean="0"/>
              <a:t> предмета;</a:t>
            </a:r>
          </a:p>
          <a:p>
            <a:r>
              <a:rPr lang="ru-RU" sz="2400" dirty="0" err="1" smtClean="0"/>
              <a:t>швидко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відвести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максимальну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безпечну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відстань</a:t>
            </a:r>
            <a:r>
              <a:rPr lang="ru-RU" sz="2400" dirty="0" smtClean="0"/>
              <a:t> (не </a:t>
            </a:r>
            <a:r>
              <a:rPr lang="ru-RU" sz="2400" dirty="0" err="1" smtClean="0"/>
              <a:t>менше</a:t>
            </a:r>
            <a:r>
              <a:rPr lang="ru-RU" sz="2400" dirty="0" smtClean="0"/>
              <a:t> 100 </a:t>
            </a:r>
            <a:r>
              <a:rPr lang="ru-RU" sz="2400" dirty="0" err="1" smtClean="0"/>
              <a:t>метрів</a:t>
            </a:r>
            <a:r>
              <a:rPr lang="ru-RU" sz="2400" dirty="0" smtClean="0"/>
              <a:t>) </a:t>
            </a:r>
            <a:r>
              <a:rPr lang="ru-RU" sz="2400" dirty="0" err="1" smtClean="0"/>
              <a:t>усіх</a:t>
            </a:r>
            <a:r>
              <a:rPr lang="ru-RU" sz="2400" dirty="0" smtClean="0"/>
              <a:t> людей,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знаходяться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поблизу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у </a:t>
            </a:r>
            <a:r>
              <a:rPr lang="ru-RU" sz="2400" dirty="0" err="1" smtClean="0"/>
              <a:t>разі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залишення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підозрілого</a:t>
            </a:r>
            <a:r>
              <a:rPr lang="ru-RU" sz="2400" dirty="0" smtClean="0"/>
              <a:t> предмета </a:t>
            </a:r>
            <a:r>
              <a:rPr lang="ru-RU" sz="2400" dirty="0" err="1" smtClean="0"/>
              <a:t>невідомою</a:t>
            </a:r>
            <a:r>
              <a:rPr lang="ru-RU" sz="2400" dirty="0" smtClean="0"/>
              <a:t> особою, </a:t>
            </a:r>
            <a:r>
              <a:rPr lang="ru-RU" sz="2400" dirty="0" err="1" smtClean="0"/>
              <a:t>свідком</a:t>
            </a:r>
            <a:r>
              <a:rPr lang="ru-RU" sz="2400" dirty="0" smtClean="0"/>
              <a:t> </a:t>
            </a:r>
            <a:r>
              <a:rPr lang="ru-RU" sz="2400" dirty="0" err="1" smtClean="0"/>
              <a:t>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</a:t>
            </a:r>
            <a:r>
              <a:rPr lang="ru-RU" sz="2400" dirty="0" smtClean="0"/>
              <a:t> стали, </a:t>
            </a:r>
            <a:r>
              <a:rPr lang="ru-RU" sz="2400" dirty="0" err="1" smtClean="0"/>
              <a:t>необхідно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запам'ятати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характерні</a:t>
            </a:r>
            <a:r>
              <a:rPr lang="ru-RU" sz="2400" dirty="0" smtClean="0"/>
              <a:t> </a:t>
            </a:r>
            <a:r>
              <a:rPr lang="ru-RU" sz="2400" dirty="0" err="1" smtClean="0"/>
              <a:t>ознаки</a:t>
            </a:r>
            <a:r>
              <a:rPr lang="ru-RU" sz="2400" dirty="0" smtClean="0"/>
              <a:t>;</a:t>
            </a:r>
          </a:p>
          <a:p>
            <a:r>
              <a:rPr lang="ru-RU" sz="2400" dirty="0" err="1" smtClean="0"/>
              <a:t>позначити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місцезнаходження</a:t>
            </a:r>
            <a:r>
              <a:rPr lang="ru-RU" sz="2400" dirty="0" smtClean="0"/>
              <a:t> предмета, по  </a:t>
            </a:r>
            <a:r>
              <a:rPr lang="ru-RU" sz="2400" dirty="0" err="1" smtClean="0"/>
              <a:t>можливості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огородити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у </a:t>
            </a:r>
            <a:r>
              <a:rPr lang="ru-RU" sz="2400" dirty="0" err="1" smtClean="0"/>
              <a:t>разі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наявності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фотозасобів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здійснити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фотофіксацію</a:t>
            </a:r>
            <a:r>
              <a:rPr lang="ru-RU" sz="2400" dirty="0" smtClean="0"/>
              <a:t> предмета та </a:t>
            </a:r>
            <a:r>
              <a:rPr lang="ru-RU" sz="2400" dirty="0" err="1" smtClean="0"/>
              <a:t>місця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розташування</a:t>
            </a:r>
            <a:r>
              <a:rPr lang="ru-RU" sz="2400" dirty="0" smtClean="0"/>
              <a:t>;</a:t>
            </a:r>
          </a:p>
          <a:p>
            <a:r>
              <a:rPr lang="ru-RU" sz="2400" dirty="0" err="1" smtClean="0"/>
              <a:t>зберігайте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спокій</a:t>
            </a:r>
            <a:r>
              <a:rPr lang="ru-RU" sz="2400" dirty="0" smtClean="0"/>
              <a:t> та не </a:t>
            </a:r>
            <a:r>
              <a:rPr lang="ru-RU" sz="2400" dirty="0" err="1" smtClean="0"/>
              <a:t>панікуйте</a:t>
            </a:r>
            <a:r>
              <a:rPr lang="ru-RU" sz="2400" dirty="0" smtClean="0"/>
              <a:t>;</a:t>
            </a:r>
          </a:p>
          <a:p>
            <a:r>
              <a:rPr lang="ru-RU" sz="2400" dirty="0" err="1" smtClean="0"/>
              <a:t>негайно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повідомте</a:t>
            </a:r>
            <a:r>
              <a:rPr lang="ru-RU" sz="2400" dirty="0" smtClean="0"/>
              <a:t> </a:t>
            </a:r>
            <a:r>
              <a:rPr lang="ru-RU" sz="2400" dirty="0" err="1" smtClean="0"/>
              <a:t>оперативні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служби</a:t>
            </a:r>
            <a:r>
              <a:rPr lang="ru-RU" sz="2400" dirty="0" smtClean="0"/>
              <a:t>, </a:t>
            </a:r>
            <a:r>
              <a:rPr lang="ru-RU" sz="2400" dirty="0" err="1" smtClean="0"/>
              <a:t>надавши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інформацію</a:t>
            </a:r>
            <a:r>
              <a:rPr lang="ru-RU" sz="2400" dirty="0" smtClean="0"/>
              <a:t> про </a:t>
            </a:r>
            <a:r>
              <a:rPr lang="ru-RU" sz="2400" dirty="0" err="1" smtClean="0"/>
              <a:t>характерні</a:t>
            </a:r>
            <a:r>
              <a:rPr lang="ru-RU" sz="2400" dirty="0" smtClean="0"/>
              <a:t> </a:t>
            </a:r>
            <a:r>
              <a:rPr lang="ru-RU" sz="2400" dirty="0" err="1" smtClean="0"/>
              <a:t>ознаки</a:t>
            </a:r>
            <a:r>
              <a:rPr lang="ru-RU" sz="2400" dirty="0" smtClean="0"/>
              <a:t> предмета за телефонами: 101, 102;</a:t>
            </a:r>
          </a:p>
          <a:p>
            <a:r>
              <a:rPr lang="ru-RU" sz="2400" dirty="0" smtClean="0"/>
              <a:t>не допускайте до </a:t>
            </a:r>
            <a:r>
              <a:rPr lang="ru-RU" sz="2400" dirty="0" err="1" smtClean="0"/>
              <a:t>небезпечної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зони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людей та </a:t>
            </a:r>
            <a:r>
              <a:rPr lang="ru-RU" sz="2400" dirty="0" err="1" smtClean="0"/>
              <a:t>обов'язково</a:t>
            </a:r>
            <a:r>
              <a:rPr lang="ru-RU" sz="2400" dirty="0" smtClean="0"/>
              <a:t> </a:t>
            </a:r>
            <a:r>
              <a:rPr lang="ru-RU" sz="2400" dirty="0" err="1" smtClean="0"/>
              <a:t>дочекайтеся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представників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правоохоронних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органів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ДСНС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9416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6001" y="464189"/>
            <a:ext cx="6573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/>
              <a:t>Якщо</a:t>
            </a:r>
            <a:r>
              <a:rPr lang="ru-RU" sz="3600" dirty="0" smtClean="0"/>
              <a:t> </a:t>
            </a:r>
            <a:r>
              <a:rPr lang="ru-RU" sz="3600" dirty="0" err="1" smtClean="0"/>
              <a:t>ви</a:t>
            </a:r>
            <a:r>
              <a:rPr lang="ru-RU" sz="3600" dirty="0" smtClean="0"/>
              <a:t> </a:t>
            </a:r>
            <a:r>
              <a:rPr lang="ru-RU" sz="3600" dirty="0" err="1" smtClean="0"/>
              <a:t>знаходитись</a:t>
            </a:r>
            <a:r>
              <a:rPr lang="ru-RU" sz="3600" dirty="0" smtClean="0"/>
              <a:t> у </a:t>
            </a:r>
            <a:r>
              <a:rPr lang="ru-RU" sz="3600" dirty="0" err="1" smtClean="0"/>
              <a:t>квартирі</a:t>
            </a:r>
            <a:r>
              <a:rPr lang="ru-RU" sz="3600" dirty="0" smtClean="0"/>
              <a:t>: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2628900"/>
            <a:ext cx="7075054" cy="34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872" y="1628432"/>
            <a:ext cx="99937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візьміть</a:t>
            </a:r>
            <a:r>
              <a:rPr lang="ru-RU" sz="2800" dirty="0" smtClean="0"/>
              <a:t> з собою </a:t>
            </a:r>
            <a:r>
              <a:rPr lang="ru-RU" sz="2800" dirty="0" err="1" smtClean="0"/>
              <a:t>документи</a:t>
            </a:r>
            <a:r>
              <a:rPr lang="ru-RU" sz="2800" dirty="0" smtClean="0"/>
              <a:t>, </a:t>
            </a:r>
            <a:r>
              <a:rPr lang="ru-RU" sz="2800" dirty="0" err="1" smtClean="0"/>
              <a:t>гроші</a:t>
            </a:r>
            <a:r>
              <a:rPr lang="ru-RU" sz="2800" dirty="0" smtClean="0"/>
              <a:t>, </a:t>
            </a:r>
            <a:r>
              <a:rPr lang="ru-RU" sz="2800" dirty="0" err="1" smtClean="0"/>
              <a:t>цінності</a:t>
            </a:r>
            <a:r>
              <a:rPr lang="ru-RU" sz="2800" dirty="0" smtClean="0"/>
              <a:t> та, у </a:t>
            </a:r>
            <a:r>
              <a:rPr lang="ru-RU" sz="2800" dirty="0" err="1" smtClean="0"/>
              <a:t>разі</a:t>
            </a:r>
            <a:r>
              <a:rPr lang="ru-RU" sz="2800" dirty="0" smtClean="0"/>
              <a:t> </a:t>
            </a:r>
            <a:r>
              <a:rPr lang="ru-RU" sz="2800" dirty="0" err="1" smtClean="0"/>
              <a:t>необхідності</a:t>
            </a:r>
            <a:r>
              <a:rPr lang="ru-RU" sz="2800" dirty="0" smtClean="0"/>
              <a:t>, </a:t>
            </a:r>
            <a:r>
              <a:rPr lang="ru-RU" sz="2800" dirty="0" err="1" smtClean="0"/>
              <a:t>ліки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потрібно</a:t>
            </a:r>
            <a:r>
              <a:rPr lang="ru-RU" sz="2800" dirty="0" smtClean="0"/>
              <a:t> </a:t>
            </a:r>
            <a:r>
              <a:rPr lang="ru-RU" sz="2800" dirty="0" err="1" smtClean="0"/>
              <a:t>знеструмити</a:t>
            </a:r>
            <a:r>
              <a:rPr lang="ru-RU" sz="2800" dirty="0" smtClean="0"/>
              <a:t> квартиру та </a:t>
            </a:r>
            <a:r>
              <a:rPr lang="ru-RU" sz="2800" dirty="0" err="1" smtClean="0"/>
              <a:t>перекрити</a:t>
            </a:r>
            <a:r>
              <a:rPr lang="ru-RU" sz="2800" dirty="0" smtClean="0"/>
              <a:t> воду і газ;</a:t>
            </a:r>
          </a:p>
          <a:p>
            <a:r>
              <a:rPr lang="ru-RU" sz="2800" dirty="0" err="1" smtClean="0"/>
              <a:t>надайте</a:t>
            </a:r>
            <a:r>
              <a:rPr lang="ru-RU" sz="2800" dirty="0" smtClean="0"/>
              <a:t> </a:t>
            </a:r>
            <a:r>
              <a:rPr lang="ru-RU" sz="2800" dirty="0" err="1" smtClean="0"/>
              <a:t>допомогу</a:t>
            </a:r>
            <a:r>
              <a:rPr lang="ru-RU" sz="2800" dirty="0" smtClean="0"/>
              <a:t> в </a:t>
            </a:r>
            <a:r>
              <a:rPr lang="ru-RU" sz="2800" dirty="0" err="1" smtClean="0"/>
              <a:t>евакуації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літнім</a:t>
            </a:r>
            <a:r>
              <a:rPr lang="ru-RU" sz="2800" dirty="0" smtClean="0"/>
              <a:t> та </a:t>
            </a:r>
            <a:r>
              <a:rPr lang="ru-RU" sz="2800" dirty="0" err="1" smtClean="0"/>
              <a:t>важкохворим</a:t>
            </a:r>
            <a:r>
              <a:rPr lang="ru-RU" sz="2800" dirty="0" smtClean="0"/>
              <a:t> людям;</a:t>
            </a:r>
          </a:p>
          <a:p>
            <a:r>
              <a:rPr lang="ru-RU" sz="2800" dirty="0" err="1" smtClean="0"/>
              <a:t>перевірте</a:t>
            </a:r>
            <a:r>
              <a:rPr lang="ru-RU" sz="2800" dirty="0" smtClean="0"/>
              <a:t> </a:t>
            </a:r>
            <a:r>
              <a:rPr lang="ru-RU" sz="2800" dirty="0" err="1" smtClean="0"/>
              <a:t>сусідні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квартири</a:t>
            </a:r>
            <a:r>
              <a:rPr lang="ru-RU" sz="2800" dirty="0" smtClean="0"/>
              <a:t> на </a:t>
            </a:r>
            <a:r>
              <a:rPr lang="ru-RU" sz="2800" dirty="0" err="1" smtClean="0"/>
              <a:t>наявність</a:t>
            </a:r>
            <a:r>
              <a:rPr lang="ru-RU" sz="2800" dirty="0" smtClean="0"/>
              <a:t> у них </a:t>
            </a:r>
            <a:r>
              <a:rPr lang="ru-RU" sz="2800" dirty="0" err="1" smtClean="0"/>
              <a:t>дітей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на час </a:t>
            </a:r>
            <a:r>
              <a:rPr lang="ru-RU" sz="2800" dirty="0" err="1" smtClean="0"/>
              <a:t>оголошення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евакуації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залишились</a:t>
            </a:r>
            <a:r>
              <a:rPr lang="ru-RU" sz="2800" dirty="0" smtClean="0"/>
              <a:t> без </a:t>
            </a:r>
            <a:r>
              <a:rPr lang="ru-RU" sz="2800" dirty="0" err="1" smtClean="0"/>
              <a:t>нагляду</a:t>
            </a:r>
            <a:r>
              <a:rPr lang="ru-RU" sz="2800" dirty="0" smtClean="0"/>
              <a:t> </a:t>
            </a:r>
            <a:r>
              <a:rPr lang="ru-RU" sz="2800" dirty="0" err="1" smtClean="0"/>
              <a:t>дорослих</a:t>
            </a:r>
            <a:r>
              <a:rPr lang="ru-RU" sz="2800" dirty="0" smtClean="0"/>
              <a:t>, та </a:t>
            </a:r>
            <a:r>
              <a:rPr lang="ru-RU" sz="2800" dirty="0" err="1" smtClean="0"/>
              <a:t>повідомте</a:t>
            </a:r>
            <a:r>
              <a:rPr lang="ru-RU" sz="2800" dirty="0" smtClean="0"/>
              <a:t> про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представників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правоохоронних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органів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обов'язково</a:t>
            </a:r>
            <a:r>
              <a:rPr lang="ru-RU" sz="2800" dirty="0" smtClean="0"/>
              <a:t> </a:t>
            </a:r>
            <a:r>
              <a:rPr lang="ru-RU" sz="2800" dirty="0" err="1" smtClean="0"/>
              <a:t>замкніть</a:t>
            </a:r>
            <a:r>
              <a:rPr lang="ru-RU" sz="2800" dirty="0" smtClean="0"/>
              <a:t> свою квартиру;</a:t>
            </a:r>
          </a:p>
          <a:p>
            <a:r>
              <a:rPr lang="ru-RU" sz="2800" dirty="0" err="1" smtClean="0"/>
              <a:t>залишайте</a:t>
            </a:r>
            <a:r>
              <a:rPr lang="ru-RU" sz="2800" dirty="0" smtClean="0"/>
              <a:t> </a:t>
            </a:r>
            <a:r>
              <a:rPr lang="ru-RU" sz="2800" dirty="0" err="1" smtClean="0"/>
              <a:t>будинок</a:t>
            </a:r>
            <a:r>
              <a:rPr lang="ru-RU" sz="2800" dirty="0" smtClean="0"/>
              <a:t> </a:t>
            </a:r>
            <a:r>
              <a:rPr lang="ru-RU" sz="2800" dirty="0" err="1" smtClean="0"/>
              <a:t>спокійно</a:t>
            </a:r>
            <a:r>
              <a:rPr lang="ru-RU" sz="2800" dirty="0" smtClean="0"/>
              <a:t>, не </a:t>
            </a:r>
            <a:r>
              <a:rPr lang="ru-RU" sz="2800" dirty="0" err="1" smtClean="0"/>
              <a:t>створюючи</a:t>
            </a:r>
            <a:r>
              <a:rPr lang="ru-RU" sz="2800" dirty="0" smtClean="0"/>
              <a:t> </a:t>
            </a:r>
            <a:r>
              <a:rPr lang="ru-RU" sz="2800" dirty="0" err="1" smtClean="0"/>
              <a:t>паніку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473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7759" y="491899"/>
            <a:ext cx="701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/>
              <a:t>Якщо</a:t>
            </a:r>
            <a:r>
              <a:rPr lang="ru-RU" sz="4000" dirty="0" smtClean="0"/>
              <a:t> </a:t>
            </a:r>
            <a:r>
              <a:rPr lang="ru-RU" sz="4000" dirty="0" err="1" smtClean="0"/>
              <a:t>ви</a:t>
            </a:r>
            <a:r>
              <a:rPr lang="ru-RU" sz="4000" dirty="0" smtClean="0"/>
              <a:t> </a:t>
            </a:r>
            <a:r>
              <a:rPr lang="ru-RU" sz="4000" dirty="0" err="1" smtClean="0"/>
              <a:t>знаходитись</a:t>
            </a:r>
            <a:r>
              <a:rPr lang="ru-RU" sz="4000" dirty="0" smtClean="0"/>
              <a:t> на </a:t>
            </a:r>
            <a:r>
              <a:rPr lang="ru-RU" sz="4000" dirty="0" err="1" smtClean="0"/>
              <a:t>вулиці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88" y="2396688"/>
            <a:ext cx="7960465" cy="36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9090" y="880331"/>
            <a:ext cx="66409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уникайте</a:t>
            </a:r>
            <a:r>
              <a:rPr lang="ru-RU" sz="2400" dirty="0" smtClean="0"/>
              <a:t> великих </a:t>
            </a:r>
            <a:r>
              <a:rPr lang="ru-RU" sz="2400" dirty="0" err="1" smtClean="0"/>
              <a:t>скупчень</a:t>
            </a:r>
            <a:r>
              <a:rPr lang="ru-RU" sz="2400" dirty="0" smtClean="0"/>
              <a:t> людей;</a:t>
            </a:r>
          </a:p>
          <a:p>
            <a:pPr algn="ctr"/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ви</a:t>
            </a:r>
            <a:r>
              <a:rPr lang="ru-RU" sz="2400" dirty="0" smtClean="0"/>
              <a:t> </a:t>
            </a:r>
            <a:r>
              <a:rPr lang="ru-RU" sz="2400" dirty="0" err="1" smtClean="0"/>
              <a:t>опинились</a:t>
            </a:r>
            <a:r>
              <a:rPr lang="ru-RU" sz="2400" dirty="0" smtClean="0"/>
              <a:t> у </a:t>
            </a:r>
            <a:r>
              <a:rPr lang="ru-RU" sz="2400" dirty="0" err="1" smtClean="0"/>
              <a:t>натовпі</a:t>
            </a:r>
            <a:r>
              <a:rPr lang="ru-RU" sz="2400" dirty="0" smtClean="0"/>
              <a:t>, не </a:t>
            </a:r>
            <a:r>
              <a:rPr lang="ru-RU" sz="2400" dirty="0" err="1" smtClean="0"/>
              <a:t>намагайтесь</a:t>
            </a:r>
            <a:r>
              <a:rPr lang="ru-RU" sz="2400" dirty="0" smtClean="0"/>
              <a:t> </a:t>
            </a:r>
            <a:r>
              <a:rPr lang="ru-RU" sz="2400" dirty="0" err="1" smtClean="0"/>
              <a:t>вийти</a:t>
            </a:r>
            <a:r>
              <a:rPr lang="ru-RU" sz="2400" dirty="0" smtClean="0"/>
              <a:t> з </a:t>
            </a:r>
            <a:r>
              <a:rPr lang="ru-RU" sz="2400" dirty="0" err="1" smtClean="0"/>
              <a:t>нього</a:t>
            </a:r>
            <a:r>
              <a:rPr lang="ru-RU" sz="2400" dirty="0" smtClean="0"/>
              <a:t>, </a:t>
            </a:r>
            <a:r>
              <a:rPr lang="ru-RU" sz="2400" dirty="0" err="1" smtClean="0"/>
              <a:t>рухайтесь</a:t>
            </a:r>
            <a:r>
              <a:rPr lang="ru-RU" sz="2400" dirty="0" smtClean="0"/>
              <a:t> у тому ж </a:t>
            </a:r>
            <a:r>
              <a:rPr lang="ru-RU" sz="2400" dirty="0" err="1" smtClean="0"/>
              <a:t>напрямку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й </a:t>
            </a:r>
            <a:r>
              <a:rPr lang="ru-RU" sz="2400" dirty="0" err="1" smtClean="0"/>
              <a:t>натовп</a:t>
            </a:r>
            <a:r>
              <a:rPr lang="ru-RU" sz="2400" dirty="0" smtClean="0"/>
              <a:t>;</a:t>
            </a:r>
          </a:p>
          <a:p>
            <a:pPr algn="ctr"/>
            <a:r>
              <a:rPr lang="ru-RU" sz="2400" dirty="0" smtClean="0"/>
              <a:t>руки </a:t>
            </a:r>
            <a:r>
              <a:rPr lang="ru-RU" sz="2400" dirty="0" err="1" smtClean="0"/>
              <a:t>зігніть</a:t>
            </a:r>
            <a:r>
              <a:rPr lang="ru-RU" sz="2400" dirty="0" smtClean="0"/>
              <a:t> у </a:t>
            </a:r>
            <a:r>
              <a:rPr lang="ru-RU" sz="2400" dirty="0" err="1" smtClean="0"/>
              <a:t>ліктях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рівні</a:t>
            </a:r>
            <a:r>
              <a:rPr lang="ru-RU" sz="2400" dirty="0" smtClean="0"/>
              <a:t> грудей та </a:t>
            </a:r>
            <a:r>
              <a:rPr lang="ru-RU" sz="2400" dirty="0" err="1" smtClean="0"/>
              <a:t>розсуньте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, </a:t>
            </a:r>
            <a:r>
              <a:rPr lang="ru-RU" sz="2400" dirty="0" err="1" smtClean="0"/>
              <a:t>звільняючи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тиску</a:t>
            </a:r>
            <a:r>
              <a:rPr lang="ru-RU" sz="2400" dirty="0" smtClean="0"/>
              <a:t> </a:t>
            </a:r>
            <a:r>
              <a:rPr lang="ru-RU" sz="2400" dirty="0" err="1" smtClean="0"/>
              <a:t>грудну</a:t>
            </a:r>
            <a:r>
              <a:rPr lang="ru-RU" sz="2400" dirty="0" smtClean="0"/>
              <a:t> </a:t>
            </a:r>
            <a:r>
              <a:rPr lang="ru-RU" sz="2400" dirty="0" err="1" smtClean="0"/>
              <a:t>клітину</a:t>
            </a:r>
            <a:r>
              <a:rPr lang="ru-RU" sz="2400" dirty="0" smtClean="0"/>
              <a:t>, кулаки </a:t>
            </a:r>
            <a:r>
              <a:rPr lang="ru-RU" sz="2400" dirty="0" err="1" smtClean="0"/>
              <a:t>спрямовані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вгору</a:t>
            </a:r>
            <a:r>
              <a:rPr lang="ru-RU" sz="2400" dirty="0" smtClean="0"/>
              <a:t>;</a:t>
            </a:r>
          </a:p>
          <a:p>
            <a:pPr algn="ctr"/>
            <a:r>
              <a:rPr lang="ru-RU" sz="2400" dirty="0" smtClean="0"/>
              <a:t>не </a:t>
            </a:r>
            <a:r>
              <a:rPr lang="ru-RU" sz="2400" dirty="0" err="1" smtClean="0"/>
              <a:t>тримайте</a:t>
            </a:r>
            <a:r>
              <a:rPr lang="ru-RU" sz="2400" dirty="0" smtClean="0"/>
              <a:t> руки у </a:t>
            </a:r>
            <a:r>
              <a:rPr lang="ru-RU" sz="2400" dirty="0" err="1" smtClean="0"/>
              <a:t>кишенях</a:t>
            </a:r>
            <a:r>
              <a:rPr lang="ru-RU" sz="2400" dirty="0" smtClean="0"/>
              <a:t>, та </a:t>
            </a:r>
            <a:r>
              <a:rPr lang="ru-RU" sz="2400" dirty="0" err="1" smtClean="0"/>
              <a:t>вийміть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предмети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тісняві</a:t>
            </a:r>
            <a:r>
              <a:rPr lang="ru-RU" sz="2400" dirty="0" smtClean="0"/>
              <a:t> </a:t>
            </a:r>
            <a:r>
              <a:rPr lang="ru-RU" sz="2400" dirty="0" err="1" smtClean="0"/>
              <a:t>можуть</a:t>
            </a:r>
            <a:r>
              <a:rPr lang="ru-RU" sz="2400" dirty="0" smtClean="0"/>
              <a:t> нанести </a:t>
            </a:r>
            <a:r>
              <a:rPr lang="ru-RU" sz="2400" dirty="0" err="1" smtClean="0"/>
              <a:t>серйозні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травми</a:t>
            </a:r>
            <a:r>
              <a:rPr lang="ru-RU" sz="2400" dirty="0" smtClean="0"/>
              <a:t>;</a:t>
            </a:r>
          </a:p>
          <a:p>
            <a:pPr algn="ctr"/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ви</a:t>
            </a:r>
            <a:r>
              <a:rPr lang="ru-RU" sz="2400" dirty="0" smtClean="0"/>
              <a:t> впали, </a:t>
            </a:r>
            <a:r>
              <a:rPr lang="ru-RU" sz="2400" dirty="0" err="1" smtClean="0"/>
              <a:t>намагайтесь</a:t>
            </a:r>
            <a:r>
              <a:rPr lang="ru-RU" sz="2400" dirty="0" smtClean="0"/>
              <a:t> </a:t>
            </a:r>
            <a:r>
              <a:rPr lang="ru-RU" sz="2400" dirty="0" err="1" smtClean="0"/>
              <a:t>одразу</a:t>
            </a:r>
            <a:r>
              <a:rPr lang="ru-RU" sz="2400" dirty="0" smtClean="0"/>
              <a:t> </a:t>
            </a:r>
            <a:r>
              <a:rPr lang="ru-RU" sz="2400" dirty="0" err="1" smtClean="0"/>
              <a:t>встати</a:t>
            </a:r>
            <a:r>
              <a:rPr lang="ru-RU" sz="2400" dirty="0" smtClean="0"/>
              <a:t> на ноги, не </a:t>
            </a:r>
            <a:r>
              <a:rPr lang="ru-RU" sz="2400" dirty="0" err="1" smtClean="0"/>
              <a:t>опираючись</a:t>
            </a:r>
            <a:r>
              <a:rPr lang="ru-RU" sz="2400" dirty="0" smtClean="0"/>
              <a:t> на руки, а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не </a:t>
            </a:r>
            <a:r>
              <a:rPr lang="ru-RU" sz="2400" dirty="0" err="1" smtClean="0"/>
              <a:t>можливо</a:t>
            </a:r>
            <a:r>
              <a:rPr lang="ru-RU" sz="2400" dirty="0" smtClean="0"/>
              <a:t>, </a:t>
            </a:r>
            <a:r>
              <a:rPr lang="ru-RU" sz="2400" dirty="0" err="1" smtClean="0"/>
              <a:t>потрібно</a:t>
            </a:r>
            <a:r>
              <a:rPr lang="ru-RU" sz="2400" dirty="0" smtClean="0"/>
              <a:t> </a:t>
            </a:r>
            <a:r>
              <a:rPr lang="ru-RU" sz="2400" dirty="0" err="1" smtClean="0"/>
              <a:t>згорнутись</a:t>
            </a:r>
            <a:r>
              <a:rPr lang="ru-RU" sz="2400" dirty="0" smtClean="0"/>
              <a:t> клубком і </a:t>
            </a:r>
            <a:r>
              <a:rPr lang="ru-RU" sz="2400" dirty="0" err="1" smtClean="0"/>
              <a:t>захистити</a:t>
            </a:r>
            <a:r>
              <a:rPr lang="ru-RU" sz="2400" dirty="0" smtClean="0"/>
              <a:t> голову </a:t>
            </a:r>
            <a:r>
              <a:rPr lang="ru-RU" sz="2400" dirty="0" err="1" smtClean="0"/>
              <a:t>передпліччями</a:t>
            </a:r>
            <a:r>
              <a:rPr lang="ru-RU" sz="2400" dirty="0" smtClean="0"/>
              <a:t>, </a:t>
            </a:r>
            <a:r>
              <a:rPr lang="ru-RU" sz="2400" dirty="0" err="1" smtClean="0"/>
              <a:t>поклавши</a:t>
            </a:r>
            <a:r>
              <a:rPr lang="ru-RU" sz="2400" dirty="0" smtClean="0"/>
              <a:t> </a:t>
            </a:r>
            <a:r>
              <a:rPr lang="ru-RU" sz="2400" dirty="0" err="1" smtClean="0"/>
              <a:t>долоні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потилицю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357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9309" y="2108307"/>
            <a:ext cx="7056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НІКОЛИ НЕ ЗАХОДЬТЕ У РАЙОНИ, ПОЗНАЧЕНІ ЗНАКАМИ МІННОЇ НЕБЕЗПЕКИ “НЕБЕЗПЕЧНО МІНИ”!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44915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217" y="1462176"/>
            <a:ext cx="4368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Майже</a:t>
            </a:r>
            <a:r>
              <a:rPr lang="ru-RU" dirty="0" smtClean="0"/>
              <a:t> не </a:t>
            </a:r>
            <a:r>
              <a:rPr lang="ru-RU" dirty="0" err="1" smtClean="0"/>
              <a:t>щодня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Запорізької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рятувальники</a:t>
            </a:r>
            <a:r>
              <a:rPr lang="ru-RU" dirty="0" smtClean="0"/>
              <a:t> </a:t>
            </a:r>
            <a:r>
              <a:rPr lang="ru-RU" dirty="0" err="1" smtClean="0"/>
              <a:t>проводять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розмінування</a:t>
            </a:r>
            <a:r>
              <a:rPr lang="ru-RU" dirty="0" smtClean="0"/>
              <a:t> та </a:t>
            </a:r>
            <a:r>
              <a:rPr lang="ru-RU" dirty="0" err="1" smtClean="0"/>
              <a:t>знешкодження</a:t>
            </a:r>
            <a:r>
              <a:rPr lang="ru-RU" dirty="0" smtClean="0"/>
              <a:t> </a:t>
            </a:r>
            <a:r>
              <a:rPr lang="ru-RU" dirty="0" err="1" smtClean="0"/>
              <a:t>вибухонебезпечних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минулих</a:t>
            </a:r>
            <a:r>
              <a:rPr lang="ru-RU" dirty="0" smtClean="0"/>
              <a:t> </a:t>
            </a:r>
            <a:r>
              <a:rPr lang="ru-RU" dirty="0" err="1" smtClean="0"/>
              <a:t>війн</a:t>
            </a:r>
            <a:r>
              <a:rPr lang="ru-RU" dirty="0" smtClean="0"/>
              <a:t>. </a:t>
            </a:r>
            <a:r>
              <a:rPr lang="ru-RU" dirty="0" err="1" smtClean="0"/>
              <a:t>Жителі</a:t>
            </a:r>
            <a:r>
              <a:rPr lang="ru-RU" dirty="0" smtClean="0"/>
              <a:t>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знаходять</a:t>
            </a:r>
            <a:r>
              <a:rPr lang="ru-RU" dirty="0" smtClean="0"/>
              <a:t> </a:t>
            </a:r>
            <a:r>
              <a:rPr lang="ru-RU" dirty="0" err="1" smtClean="0"/>
              <a:t>мінометні</a:t>
            </a:r>
            <a:r>
              <a:rPr lang="ru-RU" dirty="0" smtClean="0"/>
              <a:t> </a:t>
            </a:r>
            <a:r>
              <a:rPr lang="ru-RU" dirty="0" err="1" smtClean="0"/>
              <a:t>міни</a:t>
            </a:r>
            <a:r>
              <a:rPr lang="ru-RU" dirty="0" smtClean="0"/>
              <a:t>, </a:t>
            </a:r>
            <a:r>
              <a:rPr lang="ru-RU" dirty="0" err="1" smtClean="0"/>
              <a:t>артснаряди</a:t>
            </a:r>
            <a:r>
              <a:rPr lang="ru-RU" dirty="0" smtClean="0"/>
              <a:t>, </a:t>
            </a:r>
            <a:r>
              <a:rPr lang="ru-RU" dirty="0" err="1" smtClean="0"/>
              <a:t>авіабомби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. За перше </a:t>
            </a:r>
            <a:r>
              <a:rPr lang="ru-RU" dirty="0" err="1" smtClean="0"/>
              <a:t>півріччя</a:t>
            </a:r>
            <a:r>
              <a:rPr lang="ru-RU" dirty="0" smtClean="0"/>
              <a:t> 2019 року </a:t>
            </a:r>
            <a:r>
              <a:rPr lang="ru-RU" dirty="0" err="1" smtClean="0"/>
              <a:t>піротехнічним</a:t>
            </a:r>
            <a:r>
              <a:rPr lang="ru-RU" dirty="0" smtClean="0"/>
              <a:t> </a:t>
            </a:r>
            <a:r>
              <a:rPr lang="ru-RU" dirty="0" err="1" smtClean="0"/>
              <a:t>підрозділом</a:t>
            </a:r>
            <a:r>
              <a:rPr lang="ru-RU" dirty="0" smtClean="0"/>
              <a:t> Головного </a:t>
            </a:r>
            <a:r>
              <a:rPr lang="ru-RU" dirty="0" err="1" smtClean="0"/>
              <a:t>управління</a:t>
            </a:r>
            <a:r>
              <a:rPr lang="ru-RU" dirty="0" smtClean="0"/>
              <a:t> ДСНС </a:t>
            </a:r>
            <a:r>
              <a:rPr lang="ru-RU" dirty="0" err="1" smtClean="0"/>
              <a:t>України</a:t>
            </a:r>
            <a:r>
              <a:rPr lang="ru-RU" dirty="0" smtClean="0"/>
              <a:t> у </a:t>
            </a:r>
            <a:r>
              <a:rPr lang="ru-RU" dirty="0" err="1" smtClean="0"/>
              <a:t>Запорізькій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здійснено</a:t>
            </a:r>
            <a:r>
              <a:rPr lang="ru-RU" dirty="0" smtClean="0"/>
              <a:t> 265 </a:t>
            </a:r>
            <a:r>
              <a:rPr lang="ru-RU" dirty="0" err="1" smtClean="0"/>
              <a:t>залучень</a:t>
            </a:r>
            <a:r>
              <a:rPr lang="ru-RU" dirty="0" smtClean="0"/>
              <a:t> на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 з </a:t>
            </a:r>
            <a:r>
              <a:rPr lang="ru-RU" dirty="0" err="1" smtClean="0"/>
              <a:t>очищення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застарілих</a:t>
            </a:r>
            <a:r>
              <a:rPr lang="ru-RU" dirty="0" smtClean="0"/>
              <a:t> </a:t>
            </a:r>
            <a:r>
              <a:rPr lang="ru-RU" dirty="0" err="1" smtClean="0"/>
              <a:t>боєприпасів</a:t>
            </a:r>
            <a:r>
              <a:rPr lang="ru-RU" dirty="0" smtClean="0"/>
              <a:t>, 35 </a:t>
            </a:r>
            <a:r>
              <a:rPr lang="ru-RU" dirty="0" err="1" smtClean="0"/>
              <a:t>із</a:t>
            </a:r>
            <a:r>
              <a:rPr lang="ru-RU" dirty="0" smtClean="0"/>
              <a:t> них в </a:t>
            </a:r>
            <a:r>
              <a:rPr lang="ru-RU" dirty="0" err="1" smtClean="0"/>
              <a:t>червні</a:t>
            </a:r>
            <a:r>
              <a:rPr lang="ru-RU" dirty="0" smtClean="0"/>
              <a:t>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 </a:t>
            </a:r>
            <a:r>
              <a:rPr lang="ru-RU" dirty="0" err="1" smtClean="0"/>
              <a:t>вилучено</a:t>
            </a:r>
            <a:r>
              <a:rPr lang="ru-RU" dirty="0" smtClean="0"/>
              <a:t> та </a:t>
            </a:r>
            <a:r>
              <a:rPr lang="ru-RU" dirty="0" err="1" smtClean="0"/>
              <a:t>знищено</a:t>
            </a:r>
            <a:r>
              <a:rPr lang="ru-RU" dirty="0" smtClean="0"/>
              <a:t> 2361 </a:t>
            </a:r>
            <a:r>
              <a:rPr lang="ru-RU" dirty="0" err="1" smtClean="0"/>
              <a:t>одиниць</a:t>
            </a:r>
            <a:r>
              <a:rPr lang="ru-RU" dirty="0" smtClean="0"/>
              <a:t> </a:t>
            </a:r>
            <a:r>
              <a:rPr lang="ru-RU" dirty="0" err="1" smtClean="0"/>
              <a:t>вибухонебезпечних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7" y="1976583"/>
            <a:ext cx="4239490" cy="35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31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491" y="868219"/>
            <a:ext cx="61329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Вибухонебезпечні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предмети</a:t>
            </a:r>
            <a:r>
              <a:rPr lang="ru-RU" sz="2800" dirty="0" smtClean="0"/>
              <a:t> забрали і </a:t>
            </a:r>
            <a:r>
              <a:rPr lang="ru-RU" sz="2800" dirty="0" err="1" smtClean="0"/>
              <a:t>скалічили</a:t>
            </a:r>
            <a:r>
              <a:rPr lang="ru-RU" sz="2800" dirty="0" smtClean="0"/>
              <a:t> </a:t>
            </a:r>
            <a:r>
              <a:rPr lang="ru-RU" sz="2800" dirty="0" err="1" smtClean="0"/>
              <a:t>безліч</a:t>
            </a:r>
            <a:r>
              <a:rPr lang="ru-RU" sz="2800" dirty="0" smtClean="0"/>
              <a:t> </a:t>
            </a:r>
            <a:r>
              <a:rPr lang="ru-RU" sz="2800" dirty="0" err="1" smtClean="0"/>
              <a:t>людських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життів</a:t>
            </a:r>
            <a:r>
              <a:rPr lang="ru-RU" sz="2800" dirty="0" smtClean="0"/>
              <a:t>. </a:t>
            </a:r>
            <a:r>
              <a:rPr lang="ru-RU" sz="2800" dirty="0" err="1" smtClean="0"/>
              <a:t>Декілька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загиблих</a:t>
            </a:r>
            <a:r>
              <a:rPr lang="ru-RU" sz="2800" dirty="0" smtClean="0"/>
              <a:t> </a:t>
            </a:r>
            <a:r>
              <a:rPr lang="ru-RU" sz="2800" dirty="0" err="1" smtClean="0"/>
              <a:t>щороку</a:t>
            </a:r>
            <a:r>
              <a:rPr lang="ru-RU" sz="2800" dirty="0" smtClean="0"/>
              <a:t> - </a:t>
            </a:r>
            <a:r>
              <a:rPr lang="ru-RU" sz="2800" dirty="0" err="1" smtClean="0"/>
              <a:t>трагічна</a:t>
            </a:r>
            <a:r>
              <a:rPr lang="ru-RU" sz="2800" dirty="0" smtClean="0"/>
              <a:t> </a:t>
            </a:r>
            <a:r>
              <a:rPr lang="ru-RU" sz="2800" dirty="0" err="1" smtClean="0"/>
              <a:t>реальність</a:t>
            </a:r>
            <a:r>
              <a:rPr lang="ru-RU" sz="2800" dirty="0" smtClean="0"/>
              <a:t>. Гинуть </a:t>
            </a:r>
            <a:r>
              <a:rPr lang="ru-RU" sz="2800" dirty="0" err="1" smtClean="0"/>
              <a:t>дорослі</a:t>
            </a:r>
            <a:r>
              <a:rPr lang="ru-RU" sz="2800" dirty="0" smtClean="0"/>
              <a:t>, </a:t>
            </a:r>
            <a:r>
              <a:rPr lang="ru-RU" sz="2800" dirty="0" err="1" smtClean="0"/>
              <a:t>намагаючись</a:t>
            </a:r>
            <a:r>
              <a:rPr lang="ru-RU" sz="2800" dirty="0" smtClean="0"/>
              <a:t> </a:t>
            </a:r>
            <a:r>
              <a:rPr lang="ru-RU" sz="2800" dirty="0" err="1" smtClean="0"/>
              <a:t>здати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небезпечну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знахідку</a:t>
            </a:r>
            <a:r>
              <a:rPr lang="ru-RU" sz="2800" dirty="0" smtClean="0"/>
              <a:t> до пункту </a:t>
            </a:r>
            <a:r>
              <a:rPr lang="ru-RU" sz="2800" dirty="0" err="1" smtClean="0"/>
              <a:t>прийому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металобрухту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спробі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розібрати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пристрій</a:t>
            </a:r>
            <a:r>
              <a:rPr lang="ru-RU" sz="2800" dirty="0" smtClean="0"/>
              <a:t> з метою </a:t>
            </a:r>
            <a:r>
              <a:rPr lang="ru-RU" sz="2800" dirty="0" err="1" smtClean="0"/>
              <a:t>отримати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вибухову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речовину</a:t>
            </a:r>
            <a:r>
              <a:rPr lang="ru-RU" sz="2800" dirty="0" smtClean="0"/>
              <a:t>; гинуть </a:t>
            </a:r>
            <a:r>
              <a:rPr lang="ru-RU" sz="2800" dirty="0" err="1" smtClean="0"/>
              <a:t>діти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з </a:t>
            </a:r>
            <a:r>
              <a:rPr lang="ru-RU" sz="2800" dirty="0" err="1" smtClean="0"/>
              <a:t>цікавості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підкладають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боєприпаси</a:t>
            </a:r>
            <a:r>
              <a:rPr lang="ru-RU" sz="2800" dirty="0" smtClean="0"/>
              <a:t> у </a:t>
            </a:r>
            <a:r>
              <a:rPr lang="ru-RU" sz="2800" dirty="0" err="1" smtClean="0"/>
              <a:t>багаття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890" y="1221220"/>
            <a:ext cx="428567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4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18" y="1148094"/>
            <a:ext cx="5504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Так, 1 </a:t>
            </a:r>
            <a:r>
              <a:rPr lang="ru-RU" sz="2400" dirty="0" err="1" smtClean="0"/>
              <a:t>липня</a:t>
            </a:r>
            <a:r>
              <a:rPr lang="ru-RU" sz="2400" dirty="0" smtClean="0"/>
              <a:t> у </a:t>
            </a:r>
            <a:r>
              <a:rPr lang="ru-RU" sz="2400" dirty="0" err="1" smtClean="0"/>
              <a:t>селі</a:t>
            </a:r>
            <a:r>
              <a:rPr lang="ru-RU" sz="2400" dirty="0" smtClean="0"/>
              <a:t> </a:t>
            </a:r>
            <a:r>
              <a:rPr lang="ru-RU" sz="2400" dirty="0" err="1" smtClean="0"/>
              <a:t>Пашена</a:t>
            </a:r>
            <a:r>
              <a:rPr lang="ru-RU" sz="2400" dirty="0" smtClean="0"/>
              <a:t> Балка в </a:t>
            </a:r>
            <a:r>
              <a:rPr lang="ru-RU" sz="2400" dirty="0" err="1" smtClean="0"/>
              <a:t>Дніпропетровській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внаслідок</a:t>
            </a:r>
            <a:r>
              <a:rPr lang="ru-RU" sz="2400" dirty="0" smtClean="0"/>
              <a:t>  </a:t>
            </a:r>
            <a:r>
              <a:rPr lang="ru-RU" sz="2400" dirty="0" err="1" smtClean="0"/>
              <a:t>вибуху</a:t>
            </a:r>
            <a:r>
              <a:rPr lang="ru-RU" sz="2400" dirty="0" smtClean="0"/>
              <a:t> </a:t>
            </a:r>
            <a:r>
              <a:rPr lang="ru-RU" sz="2400" dirty="0" err="1" smtClean="0"/>
              <a:t>невстановленого</a:t>
            </a:r>
            <a:r>
              <a:rPr lang="ru-RU" sz="2400" dirty="0" smtClean="0"/>
              <a:t> предмету </a:t>
            </a:r>
            <a:r>
              <a:rPr lang="ru-RU" sz="2400" dirty="0" err="1" smtClean="0"/>
              <a:t>постраждало</a:t>
            </a:r>
            <a:r>
              <a:rPr lang="ru-RU" sz="2400" dirty="0" smtClean="0"/>
              <a:t> 6 </a:t>
            </a:r>
            <a:r>
              <a:rPr lang="ru-RU" sz="2400" dirty="0" err="1" smtClean="0"/>
              <a:t>дітей</a:t>
            </a:r>
            <a:r>
              <a:rPr lang="ru-RU" sz="2400" dirty="0" smtClean="0"/>
              <a:t>: 5 </a:t>
            </a:r>
            <a:r>
              <a:rPr lang="ru-RU" sz="2400" dirty="0" err="1" smtClean="0"/>
              <a:t>хлопчиків</a:t>
            </a:r>
            <a:r>
              <a:rPr lang="ru-RU" sz="2400" dirty="0" smtClean="0"/>
              <a:t> та 1 </a:t>
            </a:r>
            <a:r>
              <a:rPr lang="ru-RU" sz="2400" dirty="0" err="1" smtClean="0"/>
              <a:t>дівчинка</a:t>
            </a:r>
            <a:r>
              <a:rPr lang="ru-RU" sz="2400" dirty="0" smtClean="0"/>
              <a:t>.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направлені</a:t>
            </a:r>
            <a:r>
              <a:rPr lang="ru-RU" sz="2400" dirty="0" smtClean="0"/>
              <a:t> до </a:t>
            </a:r>
            <a:r>
              <a:rPr lang="ru-RU" sz="2400" dirty="0" err="1" smtClean="0"/>
              <a:t>обласної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дитячої</a:t>
            </a:r>
            <a:r>
              <a:rPr lang="ru-RU" sz="2400" dirty="0" smtClean="0"/>
              <a:t> </a:t>
            </a:r>
            <a:r>
              <a:rPr lang="ru-RU" sz="2400" dirty="0" err="1" smtClean="0"/>
              <a:t>клінічної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лікарні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На ранок 2 </a:t>
            </a:r>
            <a:r>
              <a:rPr lang="ru-RU" sz="2400" dirty="0" err="1" smtClean="0"/>
              <a:t>липня</a:t>
            </a:r>
            <a:r>
              <a:rPr lang="ru-RU" sz="2400" dirty="0" smtClean="0"/>
              <a:t> </a:t>
            </a:r>
            <a:r>
              <a:rPr lang="ru-RU" sz="2400" dirty="0" err="1" smtClean="0"/>
              <a:t>двох</a:t>
            </a:r>
            <a:r>
              <a:rPr lang="ru-RU" sz="2400" dirty="0" smtClean="0"/>
              <a:t> </a:t>
            </a:r>
            <a:r>
              <a:rPr lang="ru-RU" sz="2400" dirty="0" err="1" smtClean="0"/>
              <a:t>хлопчиків</a:t>
            </a:r>
            <a:r>
              <a:rPr lang="ru-RU" sz="2400" dirty="0" smtClean="0"/>
              <a:t>, 2003 та 2013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народження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прооперовано</a:t>
            </a:r>
            <a:r>
              <a:rPr lang="ru-RU" sz="2400" dirty="0" smtClean="0"/>
              <a:t>. Вони </a:t>
            </a:r>
            <a:r>
              <a:rPr lang="ru-RU" sz="2400" dirty="0" err="1" smtClean="0"/>
              <a:t>перебувають</a:t>
            </a:r>
            <a:r>
              <a:rPr lang="ru-RU" sz="2400" dirty="0" smtClean="0"/>
              <a:t> у </a:t>
            </a:r>
            <a:r>
              <a:rPr lang="ru-RU" sz="2400" dirty="0" err="1" smtClean="0"/>
              <a:t>реанімаційному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відділенні</a:t>
            </a:r>
            <a:r>
              <a:rPr lang="ru-RU" sz="2400" dirty="0" smtClean="0"/>
              <a:t> </a:t>
            </a:r>
            <a:r>
              <a:rPr lang="ru-RU" sz="2400" dirty="0" err="1" smtClean="0"/>
              <a:t>Дніпровської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дитячої</a:t>
            </a:r>
            <a:r>
              <a:rPr lang="ru-RU" sz="2400" dirty="0" smtClean="0"/>
              <a:t> </a:t>
            </a:r>
            <a:r>
              <a:rPr lang="ru-RU" sz="2400" dirty="0" err="1" smtClean="0"/>
              <a:t>клінічної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лікарні</a:t>
            </a:r>
            <a:r>
              <a:rPr lang="ru-RU" sz="2400" dirty="0" smtClean="0"/>
              <a:t>. Стан </a:t>
            </a:r>
            <a:r>
              <a:rPr lang="ru-RU" sz="2400" dirty="0" err="1" smtClean="0"/>
              <a:t>їхнього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здоров’я</a:t>
            </a:r>
            <a:r>
              <a:rPr lang="ru-RU" sz="2400" dirty="0" smtClean="0"/>
              <a:t> </a:t>
            </a:r>
            <a:r>
              <a:rPr lang="ru-RU" sz="2400" dirty="0" err="1" smtClean="0"/>
              <a:t>лікарі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класифікують</a:t>
            </a:r>
            <a:r>
              <a:rPr lang="ru-RU" sz="2400" dirty="0" smtClean="0"/>
              <a:t> як тяжкий.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41" y="571500"/>
            <a:ext cx="55340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4546" y="1452848"/>
            <a:ext cx="38423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Тож</a:t>
            </a:r>
            <a:r>
              <a:rPr lang="ru-RU" dirty="0" smtClean="0"/>
              <a:t>, з метою </a:t>
            </a:r>
            <a:r>
              <a:rPr lang="ru-RU" dirty="0" err="1" smtClean="0"/>
              <a:t>попередження</a:t>
            </a:r>
            <a:r>
              <a:rPr lang="ru-RU" dirty="0" smtClean="0"/>
              <a:t> </a:t>
            </a:r>
            <a:r>
              <a:rPr lang="ru-RU" dirty="0" err="1" smtClean="0"/>
              <a:t>нещасних</a:t>
            </a:r>
            <a:r>
              <a:rPr lang="ru-RU" dirty="0" smtClean="0"/>
              <a:t> </a:t>
            </a:r>
            <a:r>
              <a:rPr lang="ru-RU" dirty="0" err="1" smtClean="0"/>
              <a:t>випадків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в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виявлення</a:t>
            </a:r>
            <a:r>
              <a:rPr lang="ru-RU" dirty="0" smtClean="0"/>
              <a:t> </a:t>
            </a:r>
            <a:r>
              <a:rPr lang="ru-RU" dirty="0" err="1" smtClean="0"/>
              <a:t>підозрілого</a:t>
            </a:r>
            <a:r>
              <a:rPr lang="ru-RU" dirty="0" smtClean="0"/>
              <a:t> предмету </a:t>
            </a:r>
            <a:r>
              <a:rPr lang="ru-RU" dirty="0" err="1" smtClean="0"/>
              <a:t>схожого</a:t>
            </a:r>
            <a:r>
              <a:rPr lang="ru-RU" dirty="0" smtClean="0"/>
              <a:t> на </a:t>
            </a:r>
            <a:r>
              <a:rPr lang="ru-RU" dirty="0" err="1" smtClean="0"/>
              <a:t>вибухонебезпечний</a:t>
            </a:r>
            <a:r>
              <a:rPr lang="ru-RU" dirty="0" smtClean="0"/>
              <a:t> </a:t>
            </a:r>
            <a:r>
              <a:rPr lang="ru-RU" dirty="0" err="1" smtClean="0"/>
              <a:t>пристрій</a:t>
            </a:r>
            <a:r>
              <a:rPr lang="ru-RU" dirty="0" smtClean="0"/>
              <a:t>, </a:t>
            </a:r>
            <a:r>
              <a:rPr lang="ru-RU" dirty="0" err="1" smtClean="0"/>
              <a:t>керівництво</a:t>
            </a:r>
            <a:r>
              <a:rPr lang="ru-RU" dirty="0" smtClean="0"/>
              <a:t> 13 ДПРЧ Головного </a:t>
            </a:r>
            <a:r>
              <a:rPr lang="ru-RU" dirty="0" err="1" smtClean="0"/>
              <a:t>управління</a:t>
            </a:r>
            <a:r>
              <a:rPr lang="ru-RU" dirty="0" smtClean="0"/>
              <a:t> ДСНС </a:t>
            </a:r>
            <a:r>
              <a:rPr lang="ru-RU" dirty="0" err="1" smtClean="0"/>
              <a:t>України</a:t>
            </a:r>
            <a:r>
              <a:rPr lang="ru-RU" dirty="0" smtClean="0"/>
              <a:t> у </a:t>
            </a:r>
            <a:r>
              <a:rPr lang="ru-RU" dirty="0" err="1" smtClean="0"/>
              <a:t>Запорізькій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,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інформаційну</a:t>
            </a:r>
            <a:r>
              <a:rPr lang="ru-RU" dirty="0" smtClean="0"/>
              <a:t> </a:t>
            </a:r>
            <a:r>
              <a:rPr lang="ru-RU" dirty="0" err="1" smtClean="0"/>
              <a:t>пам'ятку</a:t>
            </a:r>
            <a:r>
              <a:rPr lang="ru-RU" dirty="0" smtClean="0"/>
              <a:t> “Порядок </a:t>
            </a:r>
            <a:r>
              <a:rPr lang="ru-RU" dirty="0" err="1" smtClean="0"/>
              <a:t>дій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у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виявлення</a:t>
            </a:r>
            <a:r>
              <a:rPr lang="ru-RU" dirty="0" smtClean="0"/>
              <a:t> </a:t>
            </a:r>
            <a:r>
              <a:rPr lang="ru-RU" dirty="0" err="1" smtClean="0"/>
              <a:t>підозрілого</a:t>
            </a:r>
            <a:r>
              <a:rPr lang="ru-RU" dirty="0" smtClean="0"/>
              <a:t> предмету”. </a:t>
            </a:r>
            <a:r>
              <a:rPr lang="ru-RU" dirty="0" err="1" smtClean="0"/>
              <a:t>Щиро</a:t>
            </a:r>
            <a:r>
              <a:rPr lang="ru-RU" dirty="0" smtClean="0"/>
              <a:t> </a:t>
            </a:r>
            <a:r>
              <a:rPr lang="ru-RU" dirty="0" err="1" smtClean="0"/>
              <a:t>запрошуємо</a:t>
            </a:r>
            <a:r>
              <a:rPr lang="ru-RU" dirty="0" smtClean="0"/>
              <a:t> до </a:t>
            </a:r>
            <a:r>
              <a:rPr lang="ru-RU" dirty="0" err="1" smtClean="0"/>
              <a:t>співпраці</a:t>
            </a:r>
            <a:r>
              <a:rPr lang="ru-RU" dirty="0" smtClean="0"/>
              <a:t>, яка є </a:t>
            </a:r>
            <a:r>
              <a:rPr lang="ru-RU" dirty="0" err="1" smtClean="0"/>
              <a:t>необхідною</a:t>
            </a:r>
            <a:r>
              <a:rPr lang="ru-RU" dirty="0" smtClean="0"/>
              <a:t> для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обізнаності</a:t>
            </a:r>
            <a:r>
              <a:rPr lang="ru-RU" dirty="0" smtClean="0"/>
              <a:t> людей </a:t>
            </a:r>
            <a:r>
              <a:rPr lang="ru-RU" dirty="0" err="1" smtClean="0"/>
              <a:t>щодо</a:t>
            </a:r>
            <a:r>
              <a:rPr lang="ru-RU" dirty="0" smtClean="0"/>
              <a:t> правил </a:t>
            </a:r>
            <a:r>
              <a:rPr lang="ru-RU" dirty="0" err="1" smtClean="0"/>
              <a:t>безпеки</a:t>
            </a:r>
            <a:r>
              <a:rPr lang="ru-RU" dirty="0" smtClean="0"/>
              <a:t> </a:t>
            </a:r>
            <a:r>
              <a:rPr lang="ru-RU" dirty="0" err="1" smtClean="0"/>
              <a:t>життєдіяльності</a:t>
            </a:r>
            <a:r>
              <a:rPr lang="ru-RU" dirty="0" smtClean="0"/>
              <a:t>. Лише разом ми </a:t>
            </a:r>
            <a:r>
              <a:rPr lang="ru-RU" dirty="0" err="1" smtClean="0"/>
              <a:t>зробимо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безпечним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93" y="2128837"/>
            <a:ext cx="4286250" cy="34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7854" y="206226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                                        </a:t>
            </a:r>
            <a:r>
              <a:rPr lang="ru-RU" sz="3600" dirty="0" smtClean="0"/>
              <a:t>ПАМ'ЯТКА</a:t>
            </a:r>
          </a:p>
          <a:p>
            <a:endParaRPr lang="ru-RU" sz="3600" dirty="0" smtClean="0"/>
          </a:p>
          <a:p>
            <a:r>
              <a:rPr lang="ru-RU" sz="3600" dirty="0" smtClean="0"/>
              <a:t>“ПОРЯДОК ДІЙ НАСЕЛЕННЯ У РАЗІ ВИЯВЛЕННЯ</a:t>
            </a:r>
          </a:p>
          <a:p>
            <a:endParaRPr lang="ru-RU" sz="3600" dirty="0" smtClean="0"/>
          </a:p>
          <a:p>
            <a:pPr algn="ctr"/>
            <a:r>
              <a:rPr lang="ru-RU" sz="3600" dirty="0" smtClean="0"/>
              <a:t>ПІДОЗРІЛОГО ПРЕДМЕТА”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5963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5" y="655782"/>
            <a:ext cx="97720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Шановні</a:t>
            </a:r>
            <a:r>
              <a:rPr lang="ru-RU" sz="4000" dirty="0" smtClean="0"/>
              <a:t> </a:t>
            </a:r>
            <a:r>
              <a:rPr lang="ru-RU" sz="4000" dirty="0" err="1" smtClean="0"/>
              <a:t>громадяни</a:t>
            </a:r>
            <a:r>
              <a:rPr lang="ru-RU" sz="4000" dirty="0" smtClean="0"/>
              <a:t>! </a:t>
            </a:r>
            <a:r>
              <a:rPr lang="ru-RU" sz="4000" dirty="0" err="1" smtClean="0"/>
              <a:t>Дотримуйтесь</a:t>
            </a:r>
            <a:r>
              <a:rPr lang="ru-RU" sz="4000" dirty="0" smtClean="0"/>
              <a:t> правил </a:t>
            </a:r>
            <a:r>
              <a:rPr lang="ru-RU" sz="4000" dirty="0" err="1" smtClean="0"/>
              <a:t>безпечного</a:t>
            </a:r>
            <a:r>
              <a:rPr lang="ru-RU" sz="4000" dirty="0" smtClean="0"/>
              <a:t> </a:t>
            </a:r>
            <a:r>
              <a:rPr lang="ru-RU" sz="4000" dirty="0" err="1" smtClean="0"/>
              <a:t>поводження</a:t>
            </a:r>
            <a:r>
              <a:rPr lang="ru-RU" sz="4000" dirty="0" smtClean="0"/>
              <a:t> при </a:t>
            </a:r>
            <a:r>
              <a:rPr lang="ru-RU" sz="4000" dirty="0" err="1" smtClean="0"/>
              <a:t>виявлені</a:t>
            </a:r>
            <a:r>
              <a:rPr lang="ru-RU" sz="4000" dirty="0" smtClean="0"/>
              <a:t> </a:t>
            </a:r>
            <a:r>
              <a:rPr lang="ru-RU" sz="4000" dirty="0" err="1" smtClean="0"/>
              <a:t>підозрілого</a:t>
            </a:r>
            <a:r>
              <a:rPr lang="ru-RU" sz="4000" dirty="0" smtClean="0"/>
              <a:t> предмету </a:t>
            </a:r>
            <a:r>
              <a:rPr lang="ru-RU" sz="4000" dirty="0" err="1" smtClean="0"/>
              <a:t>схожого</a:t>
            </a:r>
            <a:r>
              <a:rPr lang="ru-RU" sz="4000" dirty="0" smtClean="0"/>
              <a:t> на </a:t>
            </a:r>
            <a:r>
              <a:rPr lang="ru-RU" sz="4000" dirty="0" err="1" smtClean="0"/>
              <a:t>вибухонебезпечний</a:t>
            </a:r>
            <a:r>
              <a:rPr lang="ru-RU" sz="4000" dirty="0" smtClean="0"/>
              <a:t> </a:t>
            </a:r>
            <a:r>
              <a:rPr lang="ru-RU" sz="4000" dirty="0" err="1" smtClean="0"/>
              <a:t>пристрій</a:t>
            </a:r>
            <a:r>
              <a:rPr lang="ru-RU" sz="4000" dirty="0" smtClean="0"/>
              <a:t> </a:t>
            </a:r>
            <a:r>
              <a:rPr lang="ru-RU" sz="4000" dirty="0" err="1" smtClean="0"/>
              <a:t>або</a:t>
            </a:r>
            <a:r>
              <a:rPr lang="ru-RU" sz="4000" dirty="0" smtClean="0"/>
              <a:t> </a:t>
            </a:r>
            <a:r>
              <a:rPr lang="ru-RU" sz="4000" dirty="0" err="1" smtClean="0"/>
              <a:t>невідомих</a:t>
            </a:r>
            <a:r>
              <a:rPr lang="ru-RU" sz="4000" dirty="0" smtClean="0"/>
              <a:t> </a:t>
            </a:r>
            <a:r>
              <a:rPr lang="ru-RU" sz="4000" dirty="0" err="1" smtClean="0"/>
              <a:t>предметів</a:t>
            </a:r>
            <a:r>
              <a:rPr lang="ru-RU" sz="4000" dirty="0" smtClean="0"/>
              <a:t>!</a:t>
            </a:r>
          </a:p>
          <a:p>
            <a:endParaRPr lang="ru-RU" sz="4000" dirty="0" smtClean="0"/>
          </a:p>
          <a:p>
            <a:r>
              <a:rPr lang="ru-RU" sz="4000" dirty="0" err="1" smtClean="0"/>
              <a:t>Ознаки</a:t>
            </a:r>
            <a:r>
              <a:rPr lang="ru-RU" sz="4000" dirty="0" smtClean="0"/>
              <a:t>, </a:t>
            </a:r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 err="1" smtClean="0"/>
              <a:t>вказують</a:t>
            </a:r>
            <a:r>
              <a:rPr lang="ru-RU" sz="4000" dirty="0" smtClean="0"/>
              <a:t> на </a:t>
            </a:r>
            <a:r>
              <a:rPr lang="ru-RU" sz="4000" dirty="0" err="1" smtClean="0"/>
              <a:t>можливу</a:t>
            </a:r>
            <a:r>
              <a:rPr lang="ru-RU" sz="4000" dirty="0" smtClean="0"/>
              <a:t> </a:t>
            </a:r>
            <a:r>
              <a:rPr lang="ru-RU" sz="4000" dirty="0" err="1" smtClean="0"/>
              <a:t>належність</a:t>
            </a:r>
            <a:r>
              <a:rPr lang="ru-RU" sz="4000" dirty="0" smtClean="0"/>
              <a:t> </a:t>
            </a:r>
            <a:r>
              <a:rPr lang="ru-RU" sz="4000" dirty="0" err="1" smtClean="0"/>
              <a:t>підозрілого</a:t>
            </a:r>
            <a:r>
              <a:rPr lang="ru-RU" sz="4000" dirty="0" smtClean="0"/>
              <a:t> предмета до </a:t>
            </a:r>
            <a:r>
              <a:rPr lang="ru-RU" sz="4000" dirty="0" err="1" smtClean="0"/>
              <a:t>вибухового</a:t>
            </a:r>
            <a:r>
              <a:rPr lang="ru-RU" sz="4000" dirty="0" smtClean="0"/>
              <a:t> пристрою: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7792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9345" y="1597892"/>
            <a:ext cx="86729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залишені</a:t>
            </a:r>
            <a:r>
              <a:rPr lang="ru-RU" sz="2800" dirty="0" smtClean="0"/>
              <a:t> без </a:t>
            </a:r>
            <a:r>
              <a:rPr lang="ru-RU" sz="2800" dirty="0" err="1" smtClean="0"/>
              <a:t>нагляду</a:t>
            </a:r>
            <a:r>
              <a:rPr lang="ru-RU" sz="2800" dirty="0" smtClean="0"/>
              <a:t> </a:t>
            </a:r>
            <a:r>
              <a:rPr lang="ru-RU" sz="2800" dirty="0" err="1" smtClean="0"/>
              <a:t>валізи</a:t>
            </a:r>
            <a:r>
              <a:rPr lang="ru-RU" sz="2800" dirty="0" smtClean="0"/>
              <a:t>, коробки, </a:t>
            </a:r>
            <a:r>
              <a:rPr lang="ru-RU" sz="2800" dirty="0" err="1" smtClean="0"/>
              <a:t>пакунки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пакети</a:t>
            </a:r>
            <a:r>
              <a:rPr lang="ru-RU" sz="2800" dirty="0" smtClean="0"/>
              <a:t> в </a:t>
            </a:r>
            <a:r>
              <a:rPr lang="ru-RU" sz="2800" dirty="0" err="1" smtClean="0"/>
              <a:t>місцях</a:t>
            </a:r>
            <a:r>
              <a:rPr lang="ru-RU" sz="2800" dirty="0" smtClean="0"/>
              <a:t> з </a:t>
            </a:r>
            <a:r>
              <a:rPr lang="ru-RU" sz="2800" dirty="0" err="1" smtClean="0"/>
              <a:t>масовим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перебуванням</a:t>
            </a:r>
            <a:r>
              <a:rPr lang="ru-RU" sz="2800" dirty="0" smtClean="0"/>
              <a:t> людей;</a:t>
            </a:r>
          </a:p>
          <a:p>
            <a:r>
              <a:rPr lang="ru-RU" sz="2800" dirty="0" err="1" smtClean="0"/>
              <a:t>зовнішня</a:t>
            </a:r>
            <a:r>
              <a:rPr lang="ru-RU" sz="2800" dirty="0" smtClean="0"/>
              <a:t> </a:t>
            </a:r>
            <a:r>
              <a:rPr lang="ru-RU" sz="2800" dirty="0" err="1" smtClean="0"/>
              <a:t>схожість</a:t>
            </a:r>
            <a:r>
              <a:rPr lang="ru-RU" sz="2800" dirty="0" smtClean="0"/>
              <a:t> на </a:t>
            </a:r>
            <a:r>
              <a:rPr lang="ru-RU" sz="2800" dirty="0" err="1" smtClean="0"/>
              <a:t>боєприпаси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піротехнічні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вироби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характерний</a:t>
            </a:r>
            <a:r>
              <a:rPr lang="ru-RU" sz="2800" dirty="0" smtClean="0"/>
              <a:t> запах (</a:t>
            </a:r>
            <a:r>
              <a:rPr lang="ru-RU" sz="2800" dirty="0" err="1" smtClean="0"/>
              <a:t>гасу</a:t>
            </a:r>
            <a:r>
              <a:rPr lang="ru-RU" sz="2800" dirty="0" smtClean="0"/>
              <a:t>, </a:t>
            </a:r>
            <a:r>
              <a:rPr lang="ru-RU" sz="2800" dirty="0" err="1" smtClean="0"/>
              <a:t>розчинника</a:t>
            </a:r>
            <a:r>
              <a:rPr lang="ru-RU" sz="2800" dirty="0" smtClean="0"/>
              <a:t>, </a:t>
            </a:r>
            <a:r>
              <a:rPr lang="ru-RU" sz="2800" dirty="0" err="1" smtClean="0"/>
              <a:t>паливно-мастильних</a:t>
            </a:r>
            <a:r>
              <a:rPr lang="ru-RU" sz="2800" dirty="0" smtClean="0"/>
              <a:t> і </a:t>
            </a:r>
            <a:r>
              <a:rPr lang="ru-RU" sz="2800" dirty="0" err="1" smtClean="0"/>
              <a:t>хімічних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матеріалів</a:t>
            </a:r>
            <a:r>
              <a:rPr lang="ru-RU" sz="2800" dirty="0" smtClean="0"/>
              <a:t>);</a:t>
            </a:r>
          </a:p>
          <a:p>
            <a:r>
              <a:rPr lang="ru-RU" sz="2800" dirty="0" err="1" smtClean="0"/>
              <a:t>наявність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сторонніх</a:t>
            </a:r>
            <a:r>
              <a:rPr lang="ru-RU" sz="2800" dirty="0" smtClean="0"/>
              <a:t>  </a:t>
            </a:r>
            <a:r>
              <a:rPr lang="ru-RU" sz="2800" dirty="0" err="1" smtClean="0"/>
              <a:t>підозрілих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предметів</a:t>
            </a:r>
            <a:r>
              <a:rPr lang="ru-RU" sz="2800" dirty="0" smtClean="0"/>
              <a:t> у дверях, </a:t>
            </a:r>
            <a:r>
              <a:rPr lang="ru-RU" sz="2800" dirty="0" err="1" smtClean="0"/>
              <a:t>вікнах</a:t>
            </a:r>
            <a:r>
              <a:rPr lang="ru-RU" sz="2800" dirty="0" smtClean="0"/>
              <a:t>, </a:t>
            </a:r>
            <a:r>
              <a:rPr lang="ru-RU" sz="2800" dirty="0" err="1" smtClean="0"/>
              <a:t>дереві</a:t>
            </a:r>
            <a:r>
              <a:rPr lang="ru-RU" sz="2800" dirty="0" smtClean="0"/>
              <a:t>, </a:t>
            </a:r>
            <a:r>
              <a:rPr lang="ru-RU" sz="2800" dirty="0" err="1" smtClean="0"/>
              <a:t>закріплених</a:t>
            </a:r>
            <a:r>
              <a:rPr lang="ru-RU" sz="2800" dirty="0" smtClean="0"/>
              <a:t> за </a:t>
            </a:r>
            <a:r>
              <a:rPr lang="ru-RU" sz="2800" dirty="0" err="1" smtClean="0"/>
              <a:t>допомогою</a:t>
            </a:r>
            <a:r>
              <a:rPr lang="ru-RU" sz="2800" dirty="0" smtClean="0"/>
              <a:t> дроту, ниток, </a:t>
            </a:r>
            <a:r>
              <a:rPr lang="ru-RU" sz="2800" dirty="0" err="1" smtClean="0"/>
              <a:t>важелів</a:t>
            </a:r>
            <a:r>
              <a:rPr lang="ru-RU" sz="2800" dirty="0" smtClean="0"/>
              <a:t>, </a:t>
            </a:r>
            <a:r>
              <a:rPr lang="ru-RU" sz="2800" dirty="0" err="1" smtClean="0"/>
              <a:t>шнурів</a:t>
            </a:r>
            <a:r>
              <a:rPr lang="ru-RU" sz="2800" dirty="0" smtClean="0"/>
              <a:t> </a:t>
            </a:r>
            <a:r>
              <a:rPr lang="ru-RU" sz="2800" dirty="0" err="1" smtClean="0"/>
              <a:t>тощо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105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28" y="701964"/>
            <a:ext cx="9467272" cy="57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4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700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a1</dc:creator>
  <cp:lastModifiedBy>a1</cp:lastModifiedBy>
  <cp:revision>5</cp:revision>
  <dcterms:created xsi:type="dcterms:W3CDTF">2020-04-24T07:56:17Z</dcterms:created>
  <dcterms:modified xsi:type="dcterms:W3CDTF">2020-04-24T09:00:42Z</dcterms:modified>
</cp:coreProperties>
</file>