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3"/>
    <p:sldId id="277" r:id="rId4"/>
    <p:sldId id="278" r:id="rId5"/>
    <p:sldId id="279" r:id="rId6"/>
    <p:sldId id="280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976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  <a:endParaRPr lang="es-ES_tradnl"/>
          </a:p>
          <a:p>
            <a:pPr lvl="1"/>
            <a:r>
              <a:rPr lang="es-ES_tradnl"/>
              <a:t>Second level</a:t>
            </a:r>
            <a:endParaRPr lang="es-ES_tradnl"/>
          </a:p>
          <a:p>
            <a:pPr lvl="2"/>
            <a:r>
              <a:rPr lang="es-ES_tradnl"/>
              <a:t>Third level</a:t>
            </a:r>
            <a:endParaRPr lang="es-ES_tradnl"/>
          </a:p>
          <a:p>
            <a:pPr lvl="3"/>
            <a:r>
              <a:rPr lang="es-ES_tradnl"/>
              <a:t>Fourth level</a:t>
            </a:r>
            <a:endParaRPr lang="es-ES_tradnl"/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DBDE7-4D18-C04E-83B9-02A0D9A785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FB6D-94B7-E54E-B4C7-4FC5816464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96556" y="279245"/>
            <a:ext cx="7647444" cy="434876"/>
          </a:xfrm>
          <a:prstGeom prst="roundRect">
            <a:avLst>
              <a:gd name="adj" fmla="val 32242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0090"/>
              </a:gs>
            </a:gsLst>
          </a:gradFill>
          <a:ln>
            <a:noFill/>
          </a:ln>
          <a:effectLst>
            <a:outerShdw blurRad="40000" dist="229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25333" y="2827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6445" y="827814"/>
            <a:ext cx="87484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latin typeface="Comic Sans MS" panose="030F0702030302020204" pitchFamily="66" charset="0"/>
              </a:rPr>
              <a:t> 你好吗？</a:t>
            </a:r>
            <a:endParaRPr lang="en-US" altLang="zh-CN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6600" dirty="0" err="1"/>
              <a:t>Nǐ</a:t>
            </a:r>
            <a:r>
              <a:rPr lang="en-US" sz="6600" dirty="0"/>
              <a:t> </a:t>
            </a:r>
            <a:r>
              <a:rPr lang="en-US" sz="6600" dirty="0" err="1"/>
              <a:t>hǎo</a:t>
            </a:r>
            <a:r>
              <a:rPr lang="en-US" sz="6600" dirty="0"/>
              <a:t> ma?</a:t>
            </a:r>
            <a:endParaRPr lang="en-US" altLang="zh-CN" sz="59500" dirty="0">
              <a:latin typeface="Comic Sans MS" panose="030F0702030302020204" pitchFamily="66" charset="0"/>
            </a:endParaRPr>
          </a:p>
          <a:p>
            <a:pPr algn="ctr"/>
            <a:endParaRPr lang="zh-CN" altLang="en-US" sz="8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Screen Shot 2018-05-20 at 7.28.53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9" y="3488265"/>
            <a:ext cx="3201710" cy="31834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5-20 at 2.30.50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89" y="714122"/>
            <a:ext cx="4296659" cy="429665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96556" y="279245"/>
            <a:ext cx="7647444" cy="434876"/>
          </a:xfrm>
          <a:prstGeom prst="roundRect">
            <a:avLst>
              <a:gd name="adj" fmla="val 32242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0090"/>
              </a:gs>
            </a:gsLst>
          </a:gradFill>
          <a:ln>
            <a:noFill/>
          </a:ln>
          <a:effectLst>
            <a:outerShdw blurRad="40000" dist="229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25333" y="2827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4844" y="4858611"/>
            <a:ext cx="8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latin typeface="Comic Sans MS" panose="030F0702030302020204" pitchFamily="66" charset="0"/>
              </a:rPr>
              <a:t>我很好</a:t>
            </a:r>
            <a:endParaRPr lang="en-US" altLang="zh-CN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err="1"/>
              <a:t>Wǒ</a:t>
            </a:r>
            <a:r>
              <a:rPr lang="en-US" sz="3200" dirty="0"/>
              <a:t> </a:t>
            </a:r>
            <a:r>
              <a:rPr lang="en-US" sz="3200" dirty="0" err="1"/>
              <a:t>hěn</a:t>
            </a:r>
            <a:r>
              <a:rPr lang="en-US" sz="3200" dirty="0"/>
              <a:t> </a:t>
            </a:r>
            <a:r>
              <a:rPr lang="en-US" sz="3200" dirty="0" err="1"/>
              <a:t>hǎo</a:t>
            </a:r>
            <a:r>
              <a:rPr lang="en-US" sz="3200" dirty="0"/>
              <a:t>.</a:t>
            </a:r>
            <a:endParaRPr lang="zh-CN" altLang="en-US" sz="16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5" y="430658"/>
            <a:ext cx="4793446" cy="47934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96556" y="279245"/>
            <a:ext cx="7647444" cy="434876"/>
          </a:xfrm>
          <a:prstGeom prst="roundRect">
            <a:avLst>
              <a:gd name="adj" fmla="val 32242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0090"/>
              </a:gs>
            </a:gsLst>
          </a:gradFill>
          <a:ln>
            <a:noFill/>
          </a:ln>
          <a:effectLst>
            <a:outerShdw blurRad="40000" dist="229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25333" y="2827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4844" y="4831179"/>
            <a:ext cx="8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latin typeface="Comic Sans MS" panose="030F0702030302020204" pitchFamily="66" charset="0"/>
              </a:rPr>
              <a:t>我不开心</a:t>
            </a:r>
            <a:endParaRPr lang="en-US" altLang="zh-CN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err="1"/>
              <a:t>Wǒ</a:t>
            </a:r>
            <a:r>
              <a:rPr lang="en-US" sz="3200" dirty="0"/>
              <a:t> </a:t>
            </a:r>
            <a:r>
              <a:rPr lang="en-US" sz="3200" dirty="0" err="1"/>
              <a:t>bù</a:t>
            </a:r>
            <a:r>
              <a:rPr lang="en-US" sz="3200" dirty="0"/>
              <a:t> </a:t>
            </a:r>
            <a:r>
              <a:rPr lang="en-US" sz="3200" dirty="0" err="1"/>
              <a:t>kāixīn</a:t>
            </a:r>
            <a:r>
              <a:rPr lang="en-US" sz="3200" dirty="0"/>
              <a:t>.</a:t>
            </a:r>
            <a:endParaRPr lang="zh-CN" altLang="en-US" sz="16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37" y="695834"/>
            <a:ext cx="4433950" cy="44339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96556" y="279245"/>
            <a:ext cx="7647444" cy="434876"/>
          </a:xfrm>
          <a:prstGeom prst="roundRect">
            <a:avLst>
              <a:gd name="adj" fmla="val 32242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0090"/>
              </a:gs>
            </a:gsLst>
          </a:gradFill>
          <a:ln>
            <a:noFill/>
          </a:ln>
          <a:effectLst>
            <a:outerShdw blurRad="40000" dist="229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25333" y="2827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4844" y="4812891"/>
            <a:ext cx="8748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latin typeface="Comic Sans MS" panose="030F0702030302020204" pitchFamily="66" charset="0"/>
              </a:rPr>
              <a:t>我生气</a:t>
            </a:r>
            <a:endParaRPr lang="en-US" altLang="zh-CN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err="1"/>
              <a:t>Wǒ</a:t>
            </a:r>
            <a:r>
              <a:rPr lang="en-US" sz="3200" dirty="0"/>
              <a:t> </a:t>
            </a:r>
            <a:r>
              <a:rPr lang="en-US" sz="3200" dirty="0" err="1"/>
              <a:t>shēngqì</a:t>
            </a:r>
            <a:r>
              <a:rPr lang="en-US" sz="3200" dirty="0"/>
              <a:t>.</a:t>
            </a:r>
            <a:endParaRPr lang="zh-CN" altLang="en-US" sz="16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02" y="883452"/>
            <a:ext cx="3994773" cy="401773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96556" y="279245"/>
            <a:ext cx="7647444" cy="434876"/>
          </a:xfrm>
          <a:prstGeom prst="roundRect">
            <a:avLst>
              <a:gd name="adj" fmla="val 32242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0090"/>
              </a:gs>
            </a:gsLst>
          </a:gradFill>
          <a:ln>
            <a:noFill/>
          </a:ln>
          <a:effectLst>
            <a:outerShdw blurRad="40000" dist="229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25333" y="2827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4844" y="4880964"/>
            <a:ext cx="8748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latin typeface="Comic Sans MS" panose="030F0702030302020204" pitchFamily="66" charset="0"/>
              </a:rPr>
              <a:t>我累了</a:t>
            </a:r>
            <a:endParaRPr lang="en-US" altLang="zh-CN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err="1"/>
              <a:t>Wǒ</a:t>
            </a:r>
            <a:r>
              <a:rPr lang="en-US" sz="3200" dirty="0"/>
              <a:t> </a:t>
            </a:r>
            <a:r>
              <a:rPr lang="en-US" sz="3200" dirty="0" err="1"/>
              <a:t>lèile</a:t>
            </a:r>
            <a:r>
              <a:rPr lang="en-US" sz="3200" dirty="0"/>
              <a:t>.</a:t>
            </a:r>
            <a:endParaRPr lang="zh-CN" altLang="en-US" sz="16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86" y="916614"/>
            <a:ext cx="4002858" cy="40028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96556" y="279245"/>
            <a:ext cx="7647444" cy="434876"/>
          </a:xfrm>
          <a:prstGeom prst="roundRect">
            <a:avLst>
              <a:gd name="adj" fmla="val 32242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0090"/>
              </a:gs>
            </a:gsLst>
          </a:gradFill>
          <a:ln>
            <a:noFill/>
          </a:ln>
          <a:effectLst>
            <a:outerShdw blurRad="40000" dist="229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25333" y="2827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4844" y="4833889"/>
            <a:ext cx="8748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latin typeface="Comic Sans MS" panose="030F0702030302020204" pitchFamily="66" charset="0"/>
              </a:rPr>
              <a:t>我一般般</a:t>
            </a:r>
            <a:endParaRPr lang="en-US" altLang="zh-CN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 err="1"/>
              <a:t>Wǒ</a:t>
            </a:r>
            <a:r>
              <a:rPr lang="en-US" sz="3200" dirty="0"/>
              <a:t> </a:t>
            </a:r>
            <a:r>
              <a:rPr lang="en-US" sz="3200" dirty="0" err="1"/>
              <a:t>yībān</a:t>
            </a:r>
            <a:r>
              <a:rPr lang="en-US" sz="3200" dirty="0"/>
              <a:t> </a:t>
            </a:r>
            <a:r>
              <a:rPr lang="en-US" sz="3200" dirty="0" err="1"/>
              <a:t>bān</a:t>
            </a:r>
            <a:r>
              <a:rPr lang="en-US" sz="3200" dirty="0"/>
              <a:t>.</a:t>
            </a:r>
            <a:endParaRPr lang="zh-CN" altLang="en-US" sz="16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Presentation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Arial</vt:lpstr>
      <vt:lpstr>Comic Sans MS</vt:lpstr>
      <vt:lpstr>Calibri</vt:lpstr>
      <vt:lpstr>Microsoft YaHei</vt:lpstr>
      <vt:lpstr/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lorjay16 doctor basa</dc:creator>
  <cp:lastModifiedBy>user</cp:lastModifiedBy>
  <cp:revision>75</cp:revision>
  <dcterms:created xsi:type="dcterms:W3CDTF">2018-05-16T15:46:00Z</dcterms:created>
  <dcterms:modified xsi:type="dcterms:W3CDTF">2020-04-22T15:03:33Z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1049-11.2.0.9281</vt:lpwstr>
  </property>
</Properties>
</file>