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3" r:id="rId7"/>
    <p:sldId id="264"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321" y="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3/17/2021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3/17/2021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t>3/17/2021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3/17/2021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3/17/2021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a:t>Saint Patrick's Day</a:t>
            </a:r>
            <a:endParaRPr lang="ru-RU" dirty="0"/>
          </a:p>
        </p:txBody>
      </p:sp>
      <p:sp>
        <p:nvSpPr>
          <p:cNvPr id="3" name="Подзаголовок 2"/>
          <p:cNvSpPr>
            <a:spLocks noGrp="1"/>
          </p:cNvSpPr>
          <p:nvPr>
            <p:ph type="subTitle" idx="1"/>
          </p:nvPr>
        </p:nvSpPr>
        <p:spPr/>
        <p:txBody>
          <a:bodyPr/>
          <a:lstStyle/>
          <a:p>
            <a:r>
              <a:rPr lang="en-US" dirty="0" smtClean="0"/>
              <a:t>SHYIN MAXIM, 8A</a:t>
            </a:r>
            <a:endParaRPr lang="ru-RU" dirty="0"/>
          </a:p>
        </p:txBody>
      </p:sp>
    </p:spTree>
    <p:extLst>
      <p:ext uri="{BB962C8B-B14F-4D97-AF65-F5344CB8AC3E}">
        <p14:creationId xmlns:p14="http://schemas.microsoft.com/office/powerpoint/2010/main" val="253124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Short information</a:t>
            </a:r>
            <a:r>
              <a:rPr lang="uk-UA" dirty="0" smtClean="0"/>
              <a:t> </a:t>
            </a:r>
            <a:r>
              <a:rPr lang="en-US" dirty="0" smtClean="0"/>
              <a:t>about Saint </a:t>
            </a:r>
            <a:r>
              <a:rPr lang="en-US" dirty="0"/>
              <a:t>Patrick's </a:t>
            </a:r>
            <a:r>
              <a:rPr lang="en-US" dirty="0" smtClean="0"/>
              <a:t>Day:</a:t>
            </a:r>
            <a:endParaRPr lang="ru-RU" dirty="0"/>
          </a:p>
        </p:txBody>
      </p:sp>
      <p:sp>
        <p:nvSpPr>
          <p:cNvPr id="3" name="Объект 2"/>
          <p:cNvSpPr>
            <a:spLocks noGrp="1"/>
          </p:cNvSpPr>
          <p:nvPr>
            <p:ph idx="1"/>
          </p:nvPr>
        </p:nvSpPr>
        <p:spPr>
          <a:xfrm>
            <a:off x="207034" y="1930400"/>
            <a:ext cx="7483255" cy="4634302"/>
          </a:xfrm>
        </p:spPr>
        <p:txBody>
          <a:bodyPr>
            <a:normAutofit fontScale="92500" lnSpcReduction="10000"/>
          </a:bodyPr>
          <a:lstStyle/>
          <a:p>
            <a:r>
              <a:rPr lang="en-US" sz="2400" dirty="0"/>
              <a:t>Saint Patrick's Day, or the Feast of Saint Patrick is a cultural and religious celebration held on 17 March, the traditional death date of Saint Patrick (c. 385 – c. 461), the foremost patron saint of Ireland.  Saint Patrick's Day was made an official Christian feast day in the early 17th century and is observed by the </a:t>
            </a:r>
            <a:r>
              <a:rPr lang="en-US" sz="2400" dirty="0" smtClean="0"/>
              <a:t>Catholic </a:t>
            </a:r>
            <a:r>
              <a:rPr lang="en-US" sz="2400" dirty="0"/>
              <a:t>Church, the Anglican Communion (especially the Church of Ireland), the Eastern Orthodox Church, and the Lutheran Church. The day commemorates Saint Patrick and the arrival of Christianity in Ireland, and celebrates the heritage and culture of the Irish in general. It is also widely celebrated in the United Kingdom, Canada, United States, Brazil, Argentina, Australia and New Zealand, especially amongst Irish diaspora.</a:t>
            </a:r>
            <a:endParaRPr lang="ru-RU" sz="2400" dirty="0"/>
          </a:p>
        </p:txBody>
      </p:sp>
      <p:pic>
        <p:nvPicPr>
          <p:cNvPr id="3076" name="Picture 4" descr="5 вопросов про День святого Патрика - Lifesty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3992" y="4210335"/>
            <a:ext cx="4618008" cy="2155071"/>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6" descr="День Святого Патрика 2021: традиции в Ирландии, смешные факты"/>
          <p:cNvSpPr>
            <a:spLocks noChangeAspect="1" noChangeArrowheads="1"/>
          </p:cNvSpPr>
          <p:nvPr/>
        </p:nvSpPr>
        <p:spPr bwMode="auto">
          <a:xfrm>
            <a:off x="155575" y="-769938"/>
            <a:ext cx="2857500"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080" name="Picture 8" descr="День Святого Патрика 2021: традиции в Ирландии, смешные факты"/>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73992" y="1649921"/>
            <a:ext cx="4618008" cy="2597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4758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St Patrick's Day </a:t>
            </a:r>
            <a:r>
              <a:rPr lang="en-US" dirty="0" smtClean="0"/>
              <a:t>Story:</a:t>
            </a:r>
            <a:endParaRPr lang="ru-RU" dirty="0"/>
          </a:p>
        </p:txBody>
      </p:sp>
      <p:sp>
        <p:nvSpPr>
          <p:cNvPr id="3" name="Объект 2"/>
          <p:cNvSpPr>
            <a:spLocks noGrp="1"/>
          </p:cNvSpPr>
          <p:nvPr>
            <p:ph idx="1"/>
          </p:nvPr>
        </p:nvSpPr>
        <p:spPr/>
        <p:txBody>
          <a:bodyPr>
            <a:normAutofit/>
          </a:bodyPr>
          <a:lstStyle/>
          <a:p>
            <a:r>
              <a:rPr lang="en-US" sz="2400" dirty="0"/>
              <a:t>Saint Patrick, who lived during the fifth century, is the patron saint of Ireland and its national apostle. Born in Roman Britain, he was kidnapped and brought to Ireland as a slave at the age of 16. He later escaped, but returned to Ireland and was credited with bringing Christianity to its people.  In the centuries following Patrick’s death (believed to have been on March 17, 461), the mythology surrounding his life became ever more ingrained in the Irish culture.</a:t>
            </a:r>
            <a:endParaRPr lang="ru-RU" sz="2400" dirty="0"/>
          </a:p>
        </p:txBody>
      </p:sp>
      <p:pic>
        <p:nvPicPr>
          <p:cNvPr id="5122" name="Picture 2" descr="святой Патрик Ирландски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74002" y="2068422"/>
            <a:ext cx="2639364" cy="3417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815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6949" y="230038"/>
            <a:ext cx="8596668" cy="1320800"/>
          </a:xfrm>
        </p:spPr>
        <p:txBody>
          <a:bodyPr/>
          <a:lstStyle/>
          <a:p>
            <a:r>
              <a:rPr lang="en-US" dirty="0"/>
              <a:t>T</a:t>
            </a:r>
            <a:r>
              <a:rPr lang="en-US" dirty="0" smtClean="0"/>
              <a:t>raditions </a:t>
            </a:r>
            <a:r>
              <a:rPr lang="en-US" dirty="0"/>
              <a:t>and customs of </a:t>
            </a:r>
            <a:r>
              <a:rPr lang="en-US" dirty="0" smtClean="0"/>
              <a:t>St Patrick's Day:</a:t>
            </a:r>
            <a:endParaRPr lang="ru-RU" dirty="0"/>
          </a:p>
        </p:txBody>
      </p:sp>
      <p:sp>
        <p:nvSpPr>
          <p:cNvPr id="3" name="Объект 2"/>
          <p:cNvSpPr>
            <a:spLocks noGrp="1"/>
          </p:cNvSpPr>
          <p:nvPr>
            <p:ph idx="1"/>
          </p:nvPr>
        </p:nvSpPr>
        <p:spPr>
          <a:xfrm>
            <a:off x="168376" y="1550838"/>
            <a:ext cx="8018092" cy="3880773"/>
          </a:xfrm>
        </p:spPr>
        <p:txBody>
          <a:bodyPr>
            <a:noAutofit/>
          </a:bodyPr>
          <a:lstStyle/>
          <a:p>
            <a:r>
              <a:rPr lang="en-US" dirty="0"/>
              <a:t>In the celebration of this day, Christian and pagan traditions are closely intertwined, despite the fact that Saint Patrick is remembered as a champion of the Christian faith. It is very difficult to separate one from the other, yes, and it is not necessary, since it is this interlacing that makes the holiday popularly loved. Some people annually plan a pilgrimage to St. Patrick's Purgatory, which is usually associated with repentance and spiritual healing since the early 13th century. It is located on Station Isle in the middle of Loch </a:t>
            </a:r>
            <a:r>
              <a:rPr lang="en-US" dirty="0" err="1"/>
              <a:t>Derg</a:t>
            </a:r>
            <a:r>
              <a:rPr lang="en-US" dirty="0"/>
              <a:t> in County Donegal, where Saint Patrick had a vision that promised that all who came to the sanctuary in repentance and faith would receive forgiveness for their sins</a:t>
            </a:r>
            <a:r>
              <a:rPr lang="en-US" dirty="0" smtClean="0"/>
              <a:t>.</a:t>
            </a:r>
            <a:endParaRPr lang="ru-RU" dirty="0" smtClean="0"/>
          </a:p>
          <a:p>
            <a:r>
              <a:rPr lang="en-US" dirty="0"/>
              <a:t>One of the symbols of the holiday are leprechauns - fabulous shoemakers who own a hidden pot of gold. If a lucky treasure hunter manages to catch a leprechaun, then this creature must tell the person where his treasures are hidden. However, if you suddenly catch a shoemaker, then remember that you should not completely believe him - these little men are malicious and mischievous and can easily deceive a gullible treasure seeker.</a:t>
            </a:r>
            <a:endParaRPr lang="ru-RU" dirty="0"/>
          </a:p>
        </p:txBody>
      </p:sp>
      <p:pic>
        <p:nvPicPr>
          <p:cNvPr id="2050" name="Picture 2" descr="DEC school. Сеть языковых школ в Киев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2988" y="1690776"/>
            <a:ext cx="3634596" cy="4563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0091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70611"/>
            <a:ext cx="9609826" cy="5065623"/>
          </a:xfrm>
        </p:spPr>
        <p:txBody>
          <a:bodyPr>
            <a:noAutofit/>
          </a:bodyPr>
          <a:lstStyle/>
          <a:p>
            <a:r>
              <a:rPr lang="en-US" dirty="0"/>
              <a:t>The tradition of attaching a shamrock leaf, symbolizing a cross, to clothes goes deep into the times. There is a church hymn telling that Saint Patrick, using the shamrock, stopped the pagan ritual performed in the Irish royal capital of that time - Tara. Also, with the help of the shamrock, Patrick explained to the flock the meaning of the Holy Trinity - one of the main symbols of Christianity ("like three leaves growing from a single stem, God can be one in three persons</a:t>
            </a:r>
            <a:r>
              <a:rPr lang="en-US" dirty="0" smtClean="0"/>
              <a:t>").</a:t>
            </a:r>
          </a:p>
          <a:p>
            <a:r>
              <a:rPr lang="en-US" dirty="0"/>
              <a:t>Christian traditions include the annual ascent of pilgrims to the holy mountain "</a:t>
            </a:r>
            <a:r>
              <a:rPr lang="en-US" dirty="0" err="1"/>
              <a:t>Croagh</a:t>
            </a:r>
            <a:r>
              <a:rPr lang="en-US" dirty="0"/>
              <a:t> Patrick". According to legend, it was on this mountain that Saint Patrick performed one of his miracles - he expelled all the snakes. History says that while Saint Patrick was fasting, the snakes attacked him, so that he cast all the snakes into the ocean. However, it is believed that there have not been any snakes in Ireland since the last Ice Age. The "serpents" that Saint Patrick expelled from Ireland may include the Druids or pagan worshipers of snakes or serpent gods</a:t>
            </a:r>
            <a:r>
              <a:rPr lang="en-US" dirty="0" smtClean="0"/>
              <a:t>.</a:t>
            </a:r>
          </a:p>
          <a:p>
            <a:r>
              <a:rPr lang="en-US" dirty="0"/>
              <a:t>The tradition of drinking at least one glass of alcohol in some Irish bar belongs to the folk tradition. There is a so-called "Patrick's Cup" - a unit of measure for drinking whiskey. Belief prescribes to put a leaf of clover in a glass before drinking a glass of whiskey. The people say so - "we will drain the shamrock". Interestingly, in Ireland itself, St. Patrick's Day has long been considered an exclusively religious holiday, and until the seventies of the last century, Irish laws prohibited pubs from working on March 17!</a:t>
            </a:r>
            <a:endParaRPr lang="ru-RU" dirty="0"/>
          </a:p>
        </p:txBody>
      </p:sp>
    </p:spTree>
    <p:extLst>
      <p:ext uri="{BB962C8B-B14F-4D97-AF65-F5344CB8AC3E}">
        <p14:creationId xmlns:p14="http://schemas.microsoft.com/office/powerpoint/2010/main" val="1578923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Saint Patrick's Day in Ukraine 2021</a:t>
            </a:r>
            <a:endParaRPr lang="ru-RU" dirty="0"/>
          </a:p>
        </p:txBody>
      </p:sp>
      <p:sp>
        <p:nvSpPr>
          <p:cNvPr id="3" name="Объект 2"/>
          <p:cNvSpPr>
            <a:spLocks noGrp="1"/>
          </p:cNvSpPr>
          <p:nvPr>
            <p:ph idx="1"/>
          </p:nvPr>
        </p:nvSpPr>
        <p:spPr>
          <a:xfrm>
            <a:off x="342095" y="1797382"/>
            <a:ext cx="7111427" cy="3880773"/>
          </a:xfrm>
        </p:spPr>
        <p:txBody>
          <a:bodyPr>
            <a:noAutofit/>
          </a:bodyPr>
          <a:lstStyle/>
          <a:p>
            <a:r>
              <a:rPr lang="en-US" sz="2000" dirty="0"/>
              <a:t>Despite difficult quarantine times, residents of the capital will gather again to celebrate St. Patrick's Day with a traditional parade. Participants are encouraged to wear something green, take Irish flags, friends and good humor. You can also take musical instruments with you for even more fun. The St. Patrick's Day parade will take place along the route: </a:t>
            </a:r>
            <a:r>
              <a:rPr lang="en-US" sz="2000" dirty="0" err="1"/>
              <a:t>st.</a:t>
            </a:r>
            <a:r>
              <a:rPr lang="en-US" sz="2000" dirty="0"/>
              <a:t> </a:t>
            </a:r>
            <a:r>
              <a:rPr lang="en-US" sz="2000" dirty="0" err="1"/>
              <a:t>Vladimirskaya</a:t>
            </a:r>
            <a:r>
              <a:rPr lang="en-US" sz="2000" dirty="0"/>
              <a:t> - </a:t>
            </a:r>
            <a:r>
              <a:rPr lang="en-US" sz="2000" dirty="0" err="1"/>
              <a:t>Sofiyskaya</a:t>
            </a:r>
            <a:r>
              <a:rPr lang="en-US" sz="2000" dirty="0"/>
              <a:t> Square, with the entrance to the Historical Museum - </a:t>
            </a:r>
            <a:r>
              <a:rPr lang="en-US" sz="2000" dirty="0" err="1"/>
              <a:t>Andreevsky</a:t>
            </a:r>
            <a:r>
              <a:rPr lang="en-US" sz="2000" dirty="0"/>
              <a:t> Descent - </a:t>
            </a:r>
            <a:r>
              <a:rPr lang="en-US" sz="2000" dirty="0" err="1"/>
              <a:t>Kontraktova</a:t>
            </a:r>
            <a:r>
              <a:rPr lang="en-US" sz="2000" dirty="0"/>
              <a:t> Square. The organizers ask the parade participants not to forget about quarantine - to wear masks and maintain social distance. </a:t>
            </a:r>
            <a:endParaRPr lang="en-US" sz="2000" dirty="0" smtClean="0"/>
          </a:p>
          <a:p>
            <a:r>
              <a:rPr lang="en-US" sz="2000" dirty="0" smtClean="0"/>
              <a:t>When</a:t>
            </a:r>
            <a:r>
              <a:rPr lang="en-US" sz="2000" dirty="0"/>
              <a:t>: March 20</a:t>
            </a:r>
            <a:r>
              <a:rPr lang="en-US" sz="2000" dirty="0" smtClean="0"/>
              <a:t>,</a:t>
            </a:r>
          </a:p>
          <a:p>
            <a:r>
              <a:rPr lang="en-US" sz="2000" dirty="0" smtClean="0"/>
              <a:t> </a:t>
            </a:r>
            <a:r>
              <a:rPr lang="en-US" sz="2000" dirty="0"/>
              <a:t>15:00. Where: Shevchenko Park. </a:t>
            </a:r>
            <a:endParaRPr lang="en-US" sz="2000" dirty="0" smtClean="0"/>
          </a:p>
          <a:p>
            <a:r>
              <a:rPr lang="en-US" sz="2000" dirty="0" smtClean="0"/>
              <a:t>How </a:t>
            </a:r>
            <a:r>
              <a:rPr lang="en-US" sz="2000" dirty="0"/>
              <a:t>much: Free.</a:t>
            </a:r>
            <a:endParaRPr lang="ru-RU" sz="2000" dirty="0"/>
          </a:p>
        </p:txBody>
      </p:sp>
      <p:pic>
        <p:nvPicPr>
          <p:cNvPr id="4098" name="Picture 2" descr="День Святого Патрика 2021: традиции в Ирландии, смешные факты"/>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3522" y="2006391"/>
            <a:ext cx="4617007" cy="3462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3659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Повод выпить(17 марта) | Пикабу"/>
          <p:cNvSpPr>
            <a:spLocks noChangeAspect="1" noChangeArrowheads="1"/>
          </p:cNvSpPr>
          <p:nvPr/>
        </p:nvSpPr>
        <p:spPr bwMode="auto">
          <a:xfrm>
            <a:off x="155575" y="-914400"/>
            <a:ext cx="1152525" cy="1905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28" name="Picture 4" descr="Повод выпить(17 марта) | Пикаб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6936" y="219256"/>
            <a:ext cx="3476146" cy="411071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786182" y="4753156"/>
            <a:ext cx="3217653" cy="923330"/>
          </a:xfrm>
          <a:prstGeom prst="rect">
            <a:avLst/>
          </a:prstGeom>
          <a:noFill/>
        </p:spPr>
        <p:txBody>
          <a:bodyPr wrap="square" rtlCol="0">
            <a:spAutoFit/>
          </a:bodyPr>
          <a:lstStyle/>
          <a:p>
            <a:r>
              <a:rPr lang="en-US" sz="5400" b="1" dirty="0" smtClean="0">
                <a:solidFill>
                  <a:schemeClr val="bg1">
                    <a:lumMod val="50000"/>
                  </a:schemeClr>
                </a:solidFill>
              </a:rPr>
              <a:t>THE END!</a:t>
            </a:r>
            <a:endParaRPr lang="ru-RU" sz="5400" b="1" dirty="0">
              <a:solidFill>
                <a:schemeClr val="bg1">
                  <a:lumMod val="50000"/>
                </a:schemeClr>
              </a:solidFill>
            </a:endParaRPr>
          </a:p>
        </p:txBody>
      </p:sp>
    </p:spTree>
    <p:extLst>
      <p:ext uri="{BB962C8B-B14F-4D97-AF65-F5344CB8AC3E}">
        <p14:creationId xmlns:p14="http://schemas.microsoft.com/office/powerpoint/2010/main" val="1698279008"/>
      </p:ext>
    </p:extLst>
  </p:cSld>
  <p:clrMapOvr>
    <a:masterClrMapping/>
  </p:clrMapOvr>
</p:sld>
</file>

<file path=ppt/theme/theme1.xml><?xml version="1.0" encoding="utf-8"?>
<a:theme xmlns:a="http://schemas.openxmlformats.org/drawingml/2006/main" name="Грань">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95</TotalTime>
  <Words>802</Words>
  <Application>Microsoft Office PowerPoint</Application>
  <PresentationFormat>Широкоэкранный</PresentationFormat>
  <Paragraphs>18</Paragraphs>
  <Slides>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7</vt:i4>
      </vt:variant>
    </vt:vector>
  </HeadingPairs>
  <TitlesOfParts>
    <vt:vector size="11" baseType="lpstr">
      <vt:lpstr>Arial</vt:lpstr>
      <vt:lpstr>Trebuchet MS</vt:lpstr>
      <vt:lpstr>Wingdings 3</vt:lpstr>
      <vt:lpstr>Грань</vt:lpstr>
      <vt:lpstr>Saint Patrick's Day</vt:lpstr>
      <vt:lpstr>Short information about Saint Patrick's Day:</vt:lpstr>
      <vt:lpstr>St Patrick's Day Story:</vt:lpstr>
      <vt:lpstr>Traditions and customs of St Patrick's Day:</vt:lpstr>
      <vt:lpstr>Презентация PowerPoint</vt:lpstr>
      <vt:lpstr>Saint Patrick's Day in Ukraine 2021</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Saint Patrick's Day</dc:title>
  <dc:creator>User</dc:creator>
  <cp:lastModifiedBy>dxd1</cp:lastModifiedBy>
  <cp:revision>10</cp:revision>
  <dcterms:created xsi:type="dcterms:W3CDTF">2021-03-16T16:12:37Z</dcterms:created>
  <dcterms:modified xsi:type="dcterms:W3CDTF">2021-03-17T17:16:54Z</dcterms:modified>
</cp:coreProperties>
</file>