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400" dirty="0"/>
              <a:t>6 листопада – День </a:t>
            </a:r>
            <a:r>
              <a:rPr lang="ru-RU" sz="2400" dirty="0" err="1"/>
              <a:t>визволення</a:t>
            </a:r>
            <a:r>
              <a:rPr lang="ru-RU" sz="2400" dirty="0"/>
              <a:t> </a:t>
            </a:r>
            <a:r>
              <a:rPr lang="ru-RU" sz="2400" dirty="0" err="1"/>
              <a:t>Києва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фашистських</a:t>
            </a:r>
            <a:r>
              <a:rPr lang="ru-RU" sz="2400" dirty="0"/>
              <a:t> </a:t>
            </a:r>
            <a:r>
              <a:rPr lang="ru-RU" sz="2400" dirty="0" err="1"/>
              <a:t>загарбників</a:t>
            </a:r>
            <a:r>
              <a:rPr lang="ru-RU" sz="2400" dirty="0"/>
              <a:t/>
            </a:r>
            <a:br>
              <a:rPr lang="ru-RU" sz="2400" dirty="0"/>
            </a:br>
            <a:endParaRPr lang="uk-UA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0440" y="6364283"/>
            <a:ext cx="8144134" cy="987434"/>
          </a:xfrm>
        </p:spPr>
        <p:txBody>
          <a:bodyPr/>
          <a:lstStyle/>
          <a:p>
            <a:r>
              <a:rPr lang="ru-RU" dirty="0" err="1" smtClean="0"/>
              <a:t>Гуз</a:t>
            </a:r>
            <a:r>
              <a:rPr lang="uk-UA" dirty="0" err="1" smtClean="0"/>
              <a:t>єєв</a:t>
            </a:r>
            <a:r>
              <a:rPr lang="uk-UA" dirty="0" smtClean="0"/>
              <a:t> Костянтин 9-</a:t>
            </a:r>
            <a:r>
              <a:rPr lang="en-US" dirty="0" smtClean="0"/>
              <a:t>A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2473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3074" name="Picture 2" descr="28 жовтня – День визволення України від фашистських загарбників |  Полтавська обласна державна адміністраці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19" y="604680"/>
            <a:ext cx="9613861" cy="3594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7880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УВАГУ!!!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Шануємо </a:t>
            </a:r>
            <a:r>
              <a:rPr lang="uk-UA" dirty="0" err="1" smtClean="0"/>
              <a:t>пам</a:t>
            </a:r>
            <a:r>
              <a:rPr lang="en-US" dirty="0" smtClean="0"/>
              <a:t>’</a:t>
            </a:r>
            <a:r>
              <a:rPr lang="ru-RU" dirty="0" err="1" smtClean="0"/>
              <a:t>ятку</a:t>
            </a:r>
            <a:r>
              <a:rPr lang="ru-RU" dirty="0" smtClean="0"/>
              <a:t> наших </a:t>
            </a:r>
            <a:r>
              <a:rPr lang="ru-RU" dirty="0" err="1" smtClean="0"/>
              <a:t>геро</a:t>
            </a:r>
            <a:r>
              <a:rPr lang="uk-UA" smtClean="0"/>
              <a:t>їв!!!</a:t>
            </a:r>
            <a:r>
              <a:rPr lang="ru-RU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11076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30" r="11430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/>
              <a:t>72 роки тому, 6 листопада 1943 року, радянські війська в ході Київської наступальної операції визволили від німецько-фашистських загарбників столицю України - місто Київ. Ця великомасштабна операція стала центральною подією в битві за Україну.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66599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19" r="17019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err="1"/>
              <a:t>Починаючи</a:t>
            </a:r>
            <a:r>
              <a:rPr lang="ru-RU" dirty="0"/>
              <a:t> з </a:t>
            </a:r>
            <a:r>
              <a:rPr lang="ru-RU" dirty="0" err="1"/>
              <a:t>вересня</a:t>
            </a:r>
            <a:r>
              <a:rPr lang="ru-RU" dirty="0"/>
              <a:t> 1941 року і до листопада 1943-го, </a:t>
            </a:r>
            <a:r>
              <a:rPr lang="ru-RU" dirty="0" err="1"/>
              <a:t>упродовж</a:t>
            </a:r>
            <a:r>
              <a:rPr lang="ru-RU" dirty="0"/>
              <a:t> 778 </a:t>
            </a:r>
            <a:r>
              <a:rPr lang="ru-RU" dirty="0" err="1"/>
              <a:t>днів</a:t>
            </a:r>
            <a:r>
              <a:rPr lang="ru-RU" dirty="0"/>
              <a:t>, </a:t>
            </a:r>
            <a:r>
              <a:rPr lang="ru-RU" dirty="0" err="1"/>
              <a:t>столиця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окупована</a:t>
            </a:r>
            <a:r>
              <a:rPr lang="ru-RU" dirty="0"/>
              <a:t> ворогом.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5053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86" b="5286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err="1"/>
              <a:t>Стверджуючи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 берегах </a:t>
            </a:r>
            <a:r>
              <a:rPr lang="ru-RU" dirty="0" err="1"/>
              <a:t>Дніпра</a:t>
            </a:r>
            <a:r>
              <a:rPr lang="ru-RU" dirty="0"/>
              <a:t> </a:t>
            </a:r>
            <a:r>
              <a:rPr lang="ru-RU" dirty="0" err="1"/>
              <a:t>вирішується</a:t>
            </a:r>
            <a:r>
              <a:rPr lang="ru-RU" dirty="0"/>
              <a:t> доля </a:t>
            </a:r>
            <a:r>
              <a:rPr lang="ru-RU" dirty="0" err="1"/>
              <a:t>Німеччини</a:t>
            </a:r>
            <a:r>
              <a:rPr lang="ru-RU" dirty="0"/>
              <a:t>, </a:t>
            </a:r>
            <a:r>
              <a:rPr lang="ru-RU" dirty="0" err="1"/>
              <a:t>гітлерівці</a:t>
            </a:r>
            <a:r>
              <a:rPr lang="ru-RU" dirty="0"/>
              <a:t> створили </a:t>
            </a:r>
            <a:r>
              <a:rPr lang="ru-RU" dirty="0" err="1"/>
              <a:t>потужну</a:t>
            </a:r>
            <a:r>
              <a:rPr lang="ru-RU" dirty="0"/>
              <a:t> систему </a:t>
            </a:r>
            <a:r>
              <a:rPr lang="ru-RU" dirty="0" err="1"/>
              <a:t>укріплень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тримати</a:t>
            </a:r>
            <a:r>
              <a:rPr lang="ru-RU" dirty="0"/>
              <a:t> </a:t>
            </a:r>
            <a:r>
              <a:rPr lang="ru-RU" dirty="0" err="1"/>
              <a:t>стратегічну</a:t>
            </a:r>
            <a:r>
              <a:rPr lang="ru-RU" dirty="0"/>
              <a:t> оборону на правому </a:t>
            </a:r>
            <a:r>
              <a:rPr lang="ru-RU" dirty="0" err="1"/>
              <a:t>березі</a:t>
            </a:r>
            <a:r>
              <a:rPr lang="ru-RU" dirty="0"/>
              <a:t> </a:t>
            </a:r>
            <a:r>
              <a:rPr lang="ru-RU" dirty="0" err="1"/>
              <a:t>Дніпра</a:t>
            </a:r>
            <a:r>
              <a:rPr lang="ru-RU" dirty="0"/>
              <a:t>, яка </a:t>
            </a:r>
            <a:r>
              <a:rPr lang="ru-RU" dirty="0" err="1"/>
              <a:t>була</a:t>
            </a:r>
            <a:r>
              <a:rPr lang="ru-RU" dirty="0"/>
              <a:t> названа "</a:t>
            </a:r>
            <a:r>
              <a:rPr lang="ru-RU" dirty="0" err="1"/>
              <a:t>Східний</a:t>
            </a:r>
            <a:r>
              <a:rPr lang="ru-RU" dirty="0"/>
              <a:t> вал".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20910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700" dirty="0"/>
              <a:t>Головні події у битві за Київ розгорнулися наприкінці вересня — на початку жовтня 1943 року. У воєнних подіях брали участь 1-й, 2-й, 3-й та 4-й Українські фронти.</a:t>
            </a:r>
            <a:br>
              <a:rPr lang="uk-UA" sz="2700" dirty="0"/>
            </a:br>
            <a:r>
              <a:rPr lang="uk-UA" sz="2700" dirty="0"/>
              <a:t>При штурмі «Східного валу» радянське командування допустилось декількох серйозних прорахунків. За наказом Й. Сталіна Київ мав бути звільнений до 7 листопада 1943 р. – річниці Жовтневої революції. Як наслідок, підготовка переправи через Дніпро проводилась поспіхом, що призвело до значних невиправданих втрат.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75591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6 листопада 1943 р. столиця України була звільнена від німецьких військ. У боях за Київ загинули до 240 тис. радянських солдатів і офіцерів. Таких втрат можна було б уникнути, якби не наказ Й. Сталіна взяти Київ обов’язково до роковин «Великого Жовтня».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err="1" smtClean="0"/>
              <a:t>Звільненя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06454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Битва за </a:t>
            </a:r>
            <a:r>
              <a:rPr lang="ru-RU" dirty="0" err="1"/>
              <a:t>Київ</a:t>
            </a:r>
            <a:r>
              <a:rPr lang="ru-RU" dirty="0"/>
              <a:t> стала </a:t>
            </a:r>
            <a:r>
              <a:rPr lang="ru-RU" dirty="0" err="1"/>
              <a:t>виявом</a:t>
            </a:r>
            <a:r>
              <a:rPr lang="ru-RU" dirty="0"/>
              <a:t>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героїзму</a:t>
            </a:r>
            <a:r>
              <a:rPr lang="ru-RU" dirty="0"/>
              <a:t>. </a:t>
            </a:r>
            <a:r>
              <a:rPr lang="ru-RU" dirty="0" err="1"/>
              <a:t>Поруч</a:t>
            </a:r>
            <a:r>
              <a:rPr lang="ru-RU" dirty="0"/>
              <a:t> з солдатами бились з ворогом </a:t>
            </a:r>
            <a:r>
              <a:rPr lang="ru-RU" dirty="0" err="1"/>
              <a:t>партизани</a:t>
            </a:r>
            <a:r>
              <a:rPr lang="ru-RU" dirty="0"/>
              <a:t> і </a:t>
            </a:r>
            <a:r>
              <a:rPr lang="ru-RU" dirty="0" err="1"/>
              <a:t>підпільники</a:t>
            </a:r>
            <a:r>
              <a:rPr lang="ru-RU" dirty="0"/>
              <a:t> — </a:t>
            </a:r>
            <a:r>
              <a:rPr lang="ru-RU" dirty="0" err="1"/>
              <a:t>другий</a:t>
            </a:r>
            <a:r>
              <a:rPr lang="ru-RU" dirty="0"/>
              <a:t> фронт. За </a:t>
            </a:r>
            <a:r>
              <a:rPr lang="ru-RU" dirty="0" err="1"/>
              <a:t>героїзм</a:t>
            </a:r>
            <a:r>
              <a:rPr lang="ru-RU" dirty="0"/>
              <a:t> і </a:t>
            </a:r>
            <a:r>
              <a:rPr lang="ru-RU" dirty="0" err="1"/>
              <a:t>мужність</a:t>
            </a:r>
            <a:r>
              <a:rPr lang="ru-RU" dirty="0"/>
              <a:t> при </a:t>
            </a:r>
            <a:r>
              <a:rPr lang="ru-RU" dirty="0" err="1"/>
              <a:t>визволенні</a:t>
            </a:r>
            <a:r>
              <a:rPr lang="ru-RU" dirty="0"/>
              <a:t> </a:t>
            </a:r>
            <a:r>
              <a:rPr lang="ru-RU" dirty="0" err="1"/>
              <a:t>Києва</a:t>
            </a:r>
            <a:r>
              <a:rPr lang="ru-RU" dirty="0"/>
              <a:t> 17,5 тис. </a:t>
            </a:r>
            <a:r>
              <a:rPr lang="ru-RU" dirty="0" err="1"/>
              <a:t>воїнів-визволителів</a:t>
            </a:r>
            <a:r>
              <a:rPr lang="ru-RU" dirty="0"/>
              <a:t> </a:t>
            </a:r>
            <a:r>
              <a:rPr lang="ru-RU" dirty="0" err="1"/>
              <a:t>нагороджені</a:t>
            </a:r>
            <a:r>
              <a:rPr lang="ru-RU" dirty="0"/>
              <a:t> орденами і медалями, 668 з них — </a:t>
            </a:r>
            <a:r>
              <a:rPr lang="ru-RU" dirty="0" err="1"/>
              <a:t>званням</a:t>
            </a:r>
            <a:r>
              <a:rPr lang="ru-RU" dirty="0"/>
              <a:t> Героя </a:t>
            </a:r>
            <a:r>
              <a:rPr lang="ru-RU" dirty="0" err="1"/>
              <a:t>Радянського</a:t>
            </a:r>
            <a:r>
              <a:rPr lang="ru-RU" dirty="0"/>
              <a:t> Союзу, 32 з них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киянами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 smtClean="0"/>
              <a:t>Вияв героїзму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4710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Біля Дніпра</a:t>
            </a:r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026" name="Picture 2" descr="6 листопада – День визволення Києва від нацистів – АрміяInform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87" b="15887"/>
          <a:stretch>
            <a:fillRect/>
          </a:stretch>
        </p:blipFill>
        <p:spPr bwMode="auto">
          <a:xfrm>
            <a:off x="680322" y="286247"/>
            <a:ext cx="9613859" cy="391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0085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2050" name="Picture 2" descr="День Визволення Києва - 6 листопада - знаменні дати поточного календарного  року. Календар :: Свята та події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65" b="12665"/>
          <a:stretch>
            <a:fillRect/>
          </a:stretch>
        </p:blipFill>
        <p:spPr bwMode="auto">
          <a:xfrm>
            <a:off x="680322" y="609597"/>
            <a:ext cx="9613859" cy="383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58895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16</TotalTime>
  <Words>205</Words>
  <Application>Microsoft Office PowerPoint</Application>
  <PresentationFormat>Широкоэкранный</PresentationFormat>
  <Paragraphs>13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Trebuchet MS</vt:lpstr>
      <vt:lpstr>Берлин</vt:lpstr>
      <vt:lpstr>6 листопада – День визволення Києва від фашистських загарбників </vt:lpstr>
      <vt:lpstr>Презентация PowerPoint</vt:lpstr>
      <vt:lpstr>Презентация PowerPoint</vt:lpstr>
      <vt:lpstr>Презентация PowerPoint</vt:lpstr>
      <vt:lpstr>Головні події у битві за Київ розгорнулися наприкінці вересня — на початку жовтня 1943 року. У воєнних подіях брали участь 1-й, 2-й, 3-й та 4-й Українські фронти. При штурмі «Східного валу» радянське командування допустилось декількох серйозних прорахунків. За наказом Й. Сталіна Київ мав бути звільнений до 7 листопада 1943 р. – річниці Жовтневої революції. Як наслідок, підготовка переправи через Дніпро проводилась поспіхом, що призвело до значних невиправданих втрат. </vt:lpstr>
      <vt:lpstr>6 листопада 1943 р. столиця України була звільнена від німецьких військ. У боях за Київ загинули до 240 тис. радянських солдатів і офіцерів. Таких втрат можна було б уникнути, якби не наказ Й. Сталіна взяти Київ обов’язково до роковин «Великого Жовтня».</vt:lpstr>
      <vt:lpstr>Битва за Київ стала виявом масового героїзму. Поруч з солдатами бились з ворогом партизани і підпільники — другий фронт. За героїзм і мужність при визволенні Києва 17,5 тис. воїнів-визволителів нагороджені орденами і медалями, 668 з них — званням Героя Радянського Союзу, 32 з них були киянами.</vt:lpstr>
      <vt:lpstr>Біля Дніпра</vt:lpstr>
      <vt:lpstr>Презентация PowerPoint</vt:lpstr>
      <vt:lpstr>Презентация PowerPoint</vt:lpstr>
      <vt:lpstr>ДЯКУЮ ЗА УВАГУ!!!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листопада – День визволення Києва від фашистських загарбників</dc:title>
  <dc:creator>Denys</dc:creator>
  <cp:lastModifiedBy>Denys</cp:lastModifiedBy>
  <cp:revision>2</cp:revision>
  <dcterms:created xsi:type="dcterms:W3CDTF">2021-11-05T12:55:41Z</dcterms:created>
  <dcterms:modified xsi:type="dcterms:W3CDTF">2021-11-05T13:11:53Z</dcterms:modified>
</cp:coreProperties>
</file>