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66F86B-1662-491D-8D38-4395A3EAC8DC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D67F1-298F-4A6D-B5DA-7684E70ADF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8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F86B-1662-491D-8D38-4395A3EAC8DC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67F1-298F-4A6D-B5DA-7684E70ADF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381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66F86B-1662-491D-8D38-4395A3EAC8DC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D67F1-298F-4A6D-B5DA-7684E70ADF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58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F86B-1662-491D-8D38-4395A3EAC8DC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30D67F1-298F-4A6D-B5DA-7684E70ADF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553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66F86B-1662-491D-8D38-4395A3EAC8DC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D67F1-298F-4A6D-B5DA-7684E70ADF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12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F86B-1662-491D-8D38-4395A3EAC8DC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67F1-298F-4A6D-B5DA-7684E70ADF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26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F86B-1662-491D-8D38-4395A3EAC8DC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67F1-298F-4A6D-B5DA-7684E70ADF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35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F86B-1662-491D-8D38-4395A3EAC8DC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67F1-298F-4A6D-B5DA-7684E70ADF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4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F86B-1662-491D-8D38-4395A3EAC8DC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67F1-298F-4A6D-B5DA-7684E70ADF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83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66F86B-1662-491D-8D38-4395A3EAC8DC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0D67F1-298F-4A6D-B5DA-7684E70ADF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03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F86B-1662-491D-8D38-4395A3EAC8DC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67F1-298F-4A6D-B5DA-7684E70ADF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0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866F86B-1662-491D-8D38-4395A3EAC8DC}" type="datetimeFigureOut">
              <a:rPr lang="uk-UA" smtClean="0"/>
              <a:t>14.11.2021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30D67F1-298F-4A6D-B5DA-7684E70ADFD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16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B8EA-8860-448B-A926-E64E4ED3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591" y="1181100"/>
            <a:ext cx="10993549" cy="1475013"/>
          </a:xfrm>
        </p:spPr>
        <p:txBody>
          <a:bodyPr>
            <a:normAutofit/>
          </a:bodyPr>
          <a:lstStyle/>
          <a:p>
            <a:r>
              <a:rPr lang="zh-CN" altLang="en-US" sz="6600" dirty="0"/>
              <a:t>七五三</a:t>
            </a:r>
            <a:endParaRPr lang="uk-UA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E42E-648B-402F-AE83-236541B82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1138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sz="2400" b="1" dirty="0">
                <a:solidFill>
                  <a:schemeClr val="bg1"/>
                </a:solidFill>
              </a:rPr>
              <a:t>Короткі відомості</a:t>
            </a:r>
          </a:p>
          <a:p>
            <a:pPr algn="r"/>
            <a:r>
              <a:rPr lang="uk-UA" sz="2400" b="1" dirty="0">
                <a:solidFill>
                  <a:schemeClr val="bg1"/>
                </a:solidFill>
              </a:rPr>
              <a:t>Історія </a:t>
            </a:r>
          </a:p>
          <a:p>
            <a:pPr algn="r"/>
            <a:r>
              <a:rPr lang="uk-UA" sz="2400" b="1" dirty="0">
                <a:solidFill>
                  <a:schemeClr val="bg1"/>
                </a:solidFill>
              </a:rPr>
              <a:t>Кулінарні особливості</a:t>
            </a:r>
          </a:p>
          <a:p>
            <a:pPr algn="r"/>
            <a:r>
              <a:rPr lang="uk-UA" sz="2400" b="1" dirty="0">
                <a:solidFill>
                  <a:schemeClr val="bg1"/>
                </a:solidFill>
              </a:rPr>
              <a:t>Одяг святкування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61BF6-44DB-47D4-BFF1-873B61F3C362}"/>
              </a:ext>
            </a:extLst>
          </p:cNvPr>
          <p:cNvSpPr txBox="1"/>
          <p:nvPr/>
        </p:nvSpPr>
        <p:spPr>
          <a:xfrm>
            <a:off x="558800" y="5956300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>
                <a:solidFill>
                  <a:schemeClr val="bg1">
                    <a:lumMod val="85000"/>
                  </a:schemeClr>
                </a:solidFill>
              </a:rPr>
              <a:t>Ступак</a:t>
            </a:r>
            <a:r>
              <a:rPr lang="uk-UA" sz="2000" dirty="0">
                <a:solidFill>
                  <a:schemeClr val="bg1">
                    <a:lumMod val="85000"/>
                  </a:schemeClr>
                </a:solidFill>
              </a:rPr>
              <a:t> Соломія </a:t>
            </a:r>
          </a:p>
        </p:txBody>
      </p:sp>
    </p:spTree>
    <p:extLst>
      <p:ext uri="{BB962C8B-B14F-4D97-AF65-F5344CB8AC3E}">
        <p14:creationId xmlns:p14="http://schemas.microsoft.com/office/powerpoint/2010/main" val="99884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B930-E196-47EB-AE77-4920F55A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29223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КОРОТРО ПРО СВЯТО</a:t>
            </a:r>
            <a:br>
              <a:rPr lang="ru-RU" sz="3200" dirty="0"/>
            </a:br>
            <a:endParaRPr lang="uk-U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085DF-8163-4782-97BA-7E0146B6A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5851525"/>
            <a:ext cx="11029615" cy="1083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uk-UA" dirty="0"/>
              <a:t>.</a:t>
            </a:r>
            <a:r>
              <a:rPr lang="en-US" dirty="0"/>
              <a:t>s</a:t>
            </a:r>
            <a:r>
              <a:rPr lang="uk-UA" dirty="0"/>
              <a:t>. Переклад назви неймовірно простий: Сіті — це сім, Го — це п'ять, Сан — це три.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3B9B1-ACC6-4E84-A049-59893B9345DE}"/>
              </a:ext>
            </a:extLst>
          </p:cNvPr>
          <p:cNvSpPr txBox="1"/>
          <p:nvPr/>
        </p:nvSpPr>
        <p:spPr>
          <a:xfrm>
            <a:off x="289092" y="2298700"/>
            <a:ext cx="96677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err="1"/>
              <a:t>традиційне</a:t>
            </a:r>
            <a:r>
              <a:rPr lang="ru-RU" sz="2400" dirty="0"/>
              <a:t> свято і фестиваль у </a:t>
            </a:r>
            <a:r>
              <a:rPr lang="ru-RU" sz="2400" dirty="0" err="1"/>
              <a:t>Японії</a:t>
            </a:r>
            <a:r>
              <a:rPr lang="ru-RU" sz="2400" dirty="0"/>
              <a:t>.</a:t>
            </a:r>
          </a:p>
          <a:p>
            <a:endParaRPr lang="uk-UA" sz="2400" dirty="0"/>
          </a:p>
          <a:p>
            <a:r>
              <a:rPr lang="ru-RU" sz="2400" dirty="0" err="1"/>
              <a:t>Святкують</a:t>
            </a:r>
            <a:r>
              <a:rPr lang="ru-RU" sz="2400" dirty="0"/>
              <a:t> </a:t>
            </a:r>
            <a:r>
              <a:rPr lang="uk-UA" sz="2400" dirty="0"/>
              <a:t>15 листопада або на тижні, що </a:t>
            </a:r>
          </a:p>
          <a:p>
            <a:r>
              <a:rPr lang="uk-UA" sz="2400" dirty="0"/>
              <a:t>включає 15 листопада </a:t>
            </a:r>
            <a:r>
              <a:rPr lang="ru-RU" sz="2400" dirty="0"/>
              <a:t>(на Хоккайдо на </a:t>
            </a:r>
          </a:p>
          <a:p>
            <a:r>
              <a:rPr lang="ru-RU" sz="2400" dirty="0" err="1"/>
              <a:t>місяць</a:t>
            </a:r>
            <a:r>
              <a:rPr lang="ru-RU" sz="2400" dirty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 - до 15 </a:t>
            </a:r>
            <a:r>
              <a:rPr lang="ru-RU" sz="2400" dirty="0" err="1"/>
              <a:t>жовтня</a:t>
            </a:r>
            <a:r>
              <a:rPr lang="ru-RU" sz="2400" dirty="0"/>
              <a:t>). </a:t>
            </a:r>
          </a:p>
          <a:p>
            <a:endParaRPr lang="ru-RU" sz="2400" dirty="0"/>
          </a:p>
          <a:p>
            <a:r>
              <a:rPr lang="ru-RU" sz="2400" dirty="0"/>
              <a:t>У </a:t>
            </a:r>
            <a:r>
              <a:rPr lang="ru-RU" sz="2400" dirty="0" err="1"/>
              <a:t>цей</a:t>
            </a:r>
            <a:r>
              <a:rPr lang="ru-RU" sz="2400" dirty="0"/>
              <a:t> день </a:t>
            </a:r>
            <a:r>
              <a:rPr lang="ru-RU" sz="2400" dirty="0" err="1"/>
              <a:t>п'ятирічні</a:t>
            </a:r>
            <a:r>
              <a:rPr lang="ru-RU" sz="2400" dirty="0"/>
              <a:t> і </a:t>
            </a:r>
            <a:r>
              <a:rPr lang="ru-RU" sz="2400" dirty="0" err="1"/>
              <a:t>трирічні</a:t>
            </a:r>
            <a:r>
              <a:rPr lang="ru-RU" sz="2400" dirty="0"/>
              <a:t> хлопчики, а</a:t>
            </a:r>
          </a:p>
          <a:p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семирічні</a:t>
            </a:r>
            <a:r>
              <a:rPr lang="ru-RU" sz="2400" dirty="0"/>
              <a:t> і </a:t>
            </a:r>
            <a:r>
              <a:rPr lang="ru-RU" sz="2400" dirty="0" err="1"/>
              <a:t>трирічні</a:t>
            </a:r>
            <a:r>
              <a:rPr lang="ru-RU" sz="2400" dirty="0"/>
              <a:t> </a:t>
            </a:r>
            <a:r>
              <a:rPr lang="ru-RU" sz="2400" dirty="0" err="1"/>
              <a:t>дівчатка</a:t>
            </a:r>
            <a:r>
              <a:rPr lang="ru-RU" sz="2400" dirty="0"/>
              <a:t> </a:t>
            </a:r>
            <a:r>
              <a:rPr lang="ru-RU" sz="2400" dirty="0" err="1"/>
              <a:t>одягаються</a:t>
            </a:r>
            <a:r>
              <a:rPr lang="ru-RU" sz="2400" dirty="0"/>
              <a:t> </a:t>
            </a:r>
          </a:p>
          <a:p>
            <a:r>
              <a:rPr lang="ru-RU" sz="2400" dirty="0"/>
              <a:t>в </a:t>
            </a:r>
            <a:r>
              <a:rPr lang="ru-RU" sz="2400" dirty="0" err="1"/>
              <a:t>святковий</a:t>
            </a:r>
            <a:r>
              <a:rPr lang="ru-RU" sz="2400" dirty="0"/>
              <a:t> </a:t>
            </a:r>
            <a:r>
              <a:rPr lang="ru-RU" sz="2400" dirty="0" err="1"/>
              <a:t>одяг</a:t>
            </a:r>
            <a:r>
              <a:rPr lang="ru-RU" sz="2400" dirty="0"/>
              <a:t> і </a:t>
            </a:r>
            <a:r>
              <a:rPr lang="ru-RU" sz="2400" dirty="0" err="1"/>
              <a:t>відправляються</a:t>
            </a:r>
            <a:r>
              <a:rPr lang="ru-RU" sz="2400" dirty="0"/>
              <a:t> в </a:t>
            </a:r>
          </a:p>
          <a:p>
            <a:r>
              <a:rPr lang="ru-RU" sz="2400" dirty="0" err="1"/>
              <a:t>синтоїстські</a:t>
            </a:r>
            <a:r>
              <a:rPr lang="ru-RU" sz="2400" dirty="0"/>
              <a:t> </a:t>
            </a:r>
            <a:r>
              <a:rPr lang="ru-RU" sz="2400" dirty="0" err="1"/>
              <a:t>храми</a:t>
            </a:r>
            <a:r>
              <a:rPr lang="ru-RU" sz="24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56483-5673-40DE-BD3D-93C6EB8ED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008" y="2298700"/>
            <a:ext cx="48768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2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3FAD-5CE3-4D64-A3A8-294303A7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053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uk-UA" sz="4400" dirty="0"/>
              <a:t>Історія</a:t>
            </a:r>
            <a:r>
              <a:rPr lang="uk-UA" dirty="0"/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D9EF8-3338-4F67-8A5E-F6BE20CC05A5}"/>
              </a:ext>
            </a:extLst>
          </p:cNvPr>
          <p:cNvSpPr txBox="1"/>
          <p:nvPr/>
        </p:nvSpPr>
        <p:spPr>
          <a:xfrm>
            <a:off x="365292" y="2244224"/>
            <a:ext cx="10366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/>
              <a:t>Свято </a:t>
            </a:r>
            <a:r>
              <a:rPr lang="uk-UA" sz="2400" dirty="0" err="1"/>
              <a:t>виникло</a:t>
            </a:r>
            <a:r>
              <a:rPr lang="uk-UA" sz="2400" dirty="0"/>
              <a:t> в період </a:t>
            </a:r>
            <a:r>
              <a:rPr lang="uk-UA" sz="2400" dirty="0" err="1"/>
              <a:t>Хейан</a:t>
            </a: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/>
              <a:t>Числа три, п'ять і сім, як непарні, згідно з японською </a:t>
            </a:r>
            <a:r>
              <a:rPr lang="uk-UA" sz="2400" dirty="0" err="1"/>
              <a:t>нумерології</a:t>
            </a:r>
            <a:r>
              <a:rPr lang="uk-UA" sz="2400" dirty="0"/>
              <a:t>, вважаються щасливими.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/>
              <a:t>Дата святкування (15 листопада) </a:t>
            </a:r>
          </a:p>
          <a:p>
            <a:r>
              <a:rPr lang="uk-UA" sz="2400" dirty="0"/>
              <a:t>була встановлена ​​в період </a:t>
            </a:r>
            <a:r>
              <a:rPr lang="uk-UA" sz="2400" dirty="0" err="1"/>
              <a:t>Камакура</a:t>
            </a: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/>
              <a:t>Поява свята було обумовлено</a:t>
            </a:r>
          </a:p>
          <a:p>
            <a:r>
              <a:rPr lang="uk-UA" sz="2400" dirty="0"/>
              <a:t> високою дитячою смертністю в Японії </a:t>
            </a:r>
          </a:p>
          <a:p>
            <a:r>
              <a:rPr lang="uk-UA" sz="2400" dirty="0"/>
              <a:t>того часу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/>
              <a:t>Аж до семирічного віку дитини не</a:t>
            </a:r>
          </a:p>
          <a:p>
            <a:r>
              <a:rPr lang="uk-UA" sz="2400" dirty="0"/>
              <a:t>вважали цілком належить до світу </a:t>
            </a:r>
          </a:p>
          <a:p>
            <a:r>
              <a:rPr lang="uk-UA" sz="2400" dirty="0"/>
              <a:t>живих, що відбилося в традиційному</a:t>
            </a:r>
          </a:p>
          <a:p>
            <a:r>
              <a:rPr lang="uk-UA" sz="2400" dirty="0"/>
              <a:t>вираженні "До семи років - серед богів"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AEDE4-C452-4860-A249-609CB5183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3324357"/>
            <a:ext cx="6286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6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4873-AB27-427C-AA2E-3675DECA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545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Кулінарні особливості</a:t>
            </a:r>
            <a:br>
              <a:rPr lang="uk-UA" dirty="0"/>
            </a:b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A7C1C-7DA5-478E-A626-F58A983FE0D6}"/>
              </a:ext>
            </a:extLst>
          </p:cNvPr>
          <p:cNvSpPr txBox="1"/>
          <p:nvPr/>
        </p:nvSpPr>
        <p:spPr>
          <a:xfrm>
            <a:off x="581192" y="2489200"/>
            <a:ext cx="110296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У це свято дітям дарують </a:t>
            </a:r>
            <a:r>
              <a:rPr lang="uk-UA" sz="2400" b="1" i="1" dirty="0" err="1"/>
              <a:t>тітосе</a:t>
            </a:r>
            <a:r>
              <a:rPr lang="uk-UA" sz="2400" b="1" i="1" dirty="0"/>
              <a:t> </a:t>
            </a:r>
            <a:r>
              <a:rPr lang="uk-UA" sz="2400" b="1" i="1" dirty="0" err="1"/>
              <a:t>аме</a:t>
            </a:r>
            <a:r>
              <a:rPr lang="uk-UA" sz="2400" b="1" i="1" dirty="0"/>
              <a:t> </a:t>
            </a:r>
            <a:r>
              <a:rPr lang="uk-UA" sz="2400" dirty="0"/>
              <a:t>( </a:t>
            </a:r>
            <a:r>
              <a:rPr lang="uk-UA" sz="2400" dirty="0" err="1"/>
              <a:t>яп</a:t>
            </a:r>
            <a:r>
              <a:rPr lang="uk-UA" sz="2400" dirty="0"/>
              <a:t>. </a:t>
            </a:r>
            <a:r>
              <a:rPr lang="zh-CN" altLang="en-US" sz="2400" dirty="0"/>
              <a:t>千 歳 饴 </a:t>
            </a:r>
            <a:r>
              <a:rPr lang="en-US" altLang="zh-CN" sz="2400" dirty="0"/>
              <a:t> , </a:t>
            </a:r>
            <a:r>
              <a:rPr lang="uk-UA" sz="2400" dirty="0"/>
              <a:t>"Тисячолітні цукерки") . Вони представляють із себе довгі, тонкі червоно-білі  цукерки, які символізують здорове зростання і довге життя. </a:t>
            </a:r>
          </a:p>
          <a:p>
            <a:endParaRPr lang="uk-UA" sz="2400" dirty="0"/>
          </a:p>
          <a:p>
            <a:r>
              <a:rPr lang="uk-UA" sz="2400" dirty="0"/>
              <a:t>На паперовій обгортці цукерки зображується </a:t>
            </a:r>
            <a:r>
              <a:rPr lang="uk-UA" sz="2400" b="1" i="1" dirty="0" err="1"/>
              <a:t>цуру-камеі</a:t>
            </a:r>
            <a:r>
              <a:rPr lang="uk-UA" sz="2400" dirty="0"/>
              <a:t> - буквально "журавель і черепаха" (символи довголіття та мудрості відповідно) і </a:t>
            </a:r>
            <a:r>
              <a:rPr lang="uk-UA" sz="2400" b="1" i="1" dirty="0" err="1"/>
              <a:t>сетікубай</a:t>
            </a:r>
            <a:r>
              <a:rPr lang="uk-UA" sz="2400" dirty="0"/>
              <a:t> - "сосна, бамбук і зливу" (символи здоров'я і витривалості). </a:t>
            </a:r>
          </a:p>
          <a:p>
            <a:endParaRPr lang="uk-UA" sz="2400" dirty="0"/>
          </a:p>
          <a:p>
            <a:r>
              <a:rPr lang="uk-UA" sz="2400" dirty="0"/>
              <a:t>Особливостями домашнього столу в цей день є </a:t>
            </a:r>
            <a:r>
              <a:rPr lang="uk-UA" sz="2400" b="1" i="1" dirty="0" err="1"/>
              <a:t>секіхан</a:t>
            </a:r>
            <a:r>
              <a:rPr lang="uk-UA" sz="2400" dirty="0"/>
              <a:t> - рис з квасолею- </a:t>
            </a:r>
            <a:r>
              <a:rPr lang="uk-UA" sz="2400" b="1" i="1" dirty="0" err="1"/>
              <a:t>адзуки</a:t>
            </a:r>
            <a:r>
              <a:rPr lang="uk-UA" sz="2400" dirty="0"/>
              <a:t> і смажена риба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438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70DC34-68E5-4986-A62A-5C980094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806166"/>
            <a:ext cx="4171950" cy="556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F37486-7D1A-4022-A66F-64052923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5" y="4092717"/>
            <a:ext cx="5172075" cy="2584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C98846-220B-4524-B39F-6527DD133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003300"/>
            <a:ext cx="4546599" cy="25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69AC-4CDC-4718-84C3-5DDA33EE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49276"/>
            <a:ext cx="11029616" cy="1013800"/>
          </a:xfrm>
        </p:spPr>
        <p:txBody>
          <a:bodyPr>
            <a:normAutofit/>
          </a:bodyPr>
          <a:lstStyle/>
          <a:p>
            <a:r>
              <a:rPr lang="uk-UA" sz="4000" dirty="0"/>
              <a:t>Одяг святкування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A3EAC0-B06F-4D78-9FF4-74052185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00" y="2042167"/>
            <a:ext cx="3594099" cy="4210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9CDF00-BC11-4884-B85D-380911468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578" y="2312260"/>
            <a:ext cx="5890050" cy="39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38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389</TotalTime>
  <Words>264</Words>
  <Application>Microsoft Office PowerPoint</Application>
  <PresentationFormat>Широкоэкранный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Corbel</vt:lpstr>
      <vt:lpstr>Gill Sans MT</vt:lpstr>
      <vt:lpstr>Wingdings</vt:lpstr>
      <vt:lpstr>Wingdings 2</vt:lpstr>
      <vt:lpstr>Dividend</vt:lpstr>
      <vt:lpstr>七五三</vt:lpstr>
      <vt:lpstr>КОРОТРО ПРО СВЯТО </vt:lpstr>
      <vt:lpstr>Історія  </vt:lpstr>
      <vt:lpstr>Кулінарні особливості </vt:lpstr>
      <vt:lpstr>Презентация PowerPoint</vt:lpstr>
      <vt:lpstr>Одяг святкування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</dc:title>
  <dc:creator>USER</dc:creator>
  <cp:lastModifiedBy>zoya boytsova</cp:lastModifiedBy>
  <cp:revision>6</cp:revision>
  <dcterms:created xsi:type="dcterms:W3CDTF">2021-11-14T13:57:39Z</dcterms:created>
  <dcterms:modified xsi:type="dcterms:W3CDTF">2021-11-14T21:40:00Z</dcterms:modified>
</cp:coreProperties>
</file>