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58" r:id="rId5"/>
    <p:sldId id="262" r:id="rId6"/>
    <p:sldId id="260" r:id="rId7"/>
    <p:sldId id="263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79F947-8252-41C7-8DBC-25569A21525A}" type="datetimeFigureOut">
              <a:rPr lang="uk-UA" smtClean="0"/>
              <a:t>04.11.2021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B908C5F-119C-48ED-9C1E-A5E8EA38F05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4945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F947-8252-41C7-8DBC-25569A21525A}" type="datetimeFigureOut">
              <a:rPr lang="uk-UA" smtClean="0"/>
              <a:t>04.11.2021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C5F-119C-48ED-9C1E-A5E8EA38F0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696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F947-8252-41C7-8DBC-25569A21525A}" type="datetimeFigureOut">
              <a:rPr lang="uk-UA" smtClean="0"/>
              <a:t>04.11.2021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C5F-119C-48ED-9C1E-A5E8EA38F0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75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F947-8252-41C7-8DBC-25569A21525A}" type="datetimeFigureOut">
              <a:rPr lang="uk-UA" smtClean="0"/>
              <a:t>04.11.2021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C5F-119C-48ED-9C1E-A5E8EA38F0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95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F947-8252-41C7-8DBC-25569A21525A}" type="datetimeFigureOut">
              <a:rPr lang="uk-UA" smtClean="0"/>
              <a:t>04.11.2021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C5F-119C-48ED-9C1E-A5E8EA38F05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101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F947-8252-41C7-8DBC-25569A21525A}" type="datetimeFigureOut">
              <a:rPr lang="uk-UA" smtClean="0"/>
              <a:t>04.11.2021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C5F-119C-48ED-9C1E-A5E8EA38F0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815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F947-8252-41C7-8DBC-25569A21525A}" type="datetimeFigureOut">
              <a:rPr lang="uk-UA" smtClean="0"/>
              <a:t>04.11.2021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C5F-119C-48ED-9C1E-A5E8EA38F0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45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F947-8252-41C7-8DBC-25569A21525A}" type="datetimeFigureOut">
              <a:rPr lang="uk-UA" smtClean="0"/>
              <a:t>04.11.2021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C5F-119C-48ED-9C1E-A5E8EA38F0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842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F947-8252-41C7-8DBC-25569A21525A}" type="datetimeFigureOut">
              <a:rPr lang="uk-UA" smtClean="0"/>
              <a:t>04.11.2021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C5F-119C-48ED-9C1E-A5E8EA38F0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987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F947-8252-41C7-8DBC-25569A21525A}" type="datetimeFigureOut">
              <a:rPr lang="uk-UA" smtClean="0"/>
              <a:t>04.11.2021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C5F-119C-48ED-9C1E-A5E8EA38F0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399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F947-8252-41C7-8DBC-25569A21525A}" type="datetimeFigureOut">
              <a:rPr lang="uk-UA" smtClean="0"/>
              <a:t>04.11.2021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8C5F-119C-48ED-9C1E-A5E8EA38F0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38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079F947-8252-41C7-8DBC-25569A21525A}" type="datetimeFigureOut">
              <a:rPr lang="uk-UA" smtClean="0"/>
              <a:t>04.11.2021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B908C5F-119C-48ED-9C1E-A5E8EA38F0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94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AC0B5-031B-4CFE-9705-3A4EF87C3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324" y="2253933"/>
            <a:ext cx="9293352" cy="1691641"/>
          </a:xfrm>
        </p:spPr>
        <p:txBody>
          <a:bodyPr>
            <a:normAutofit/>
          </a:bodyPr>
          <a:lstStyle/>
          <a:p>
            <a:pPr algn="ctr"/>
            <a:r>
              <a:rPr lang="uk-UA" sz="8000" dirty="0"/>
              <a:t>Визволення Києва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A1CCA5-ED4E-4128-84C4-21C4C17636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64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4F970-4B05-406C-8AB2-291C25A27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1685B7-953A-48CE-A685-51F1B85C1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641" y="1531918"/>
            <a:ext cx="9334718" cy="4683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7 листопада 1943 року біля пам'ятника Т.Г. Шевченка відбувся мітинг мешканців Києва з нагоди визволення від німецько-фашистських загарбників. За мужність та героїзм при звільненні Києва було нагороджено орденами та медалями 17500 бійців та командирів, а 668 з них стали Героями Радянського Союзу.</a:t>
            </a:r>
          </a:p>
        </p:txBody>
      </p:sp>
    </p:spTree>
    <p:extLst>
      <p:ext uri="{BB962C8B-B14F-4D97-AF65-F5344CB8AC3E}">
        <p14:creationId xmlns:p14="http://schemas.microsoft.com/office/powerpoint/2010/main" val="238481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1DFD12-E994-407F-92F8-D03A9D67F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558140"/>
            <a:ext cx="11008426" cy="642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65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років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тому, 6 листопада 1943 року,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радянські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війська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в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ході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Київської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наступальної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операції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звільнили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столицю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України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від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німецько-фашистських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загарбників</a:t>
            </a:r>
            <a:endParaRPr lang="en-US" sz="2800" i="0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hitney"/>
            </a:endParaRPr>
          </a:p>
          <a:p>
            <a:pPr marL="0" indent="0">
              <a:buNone/>
            </a:pP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Під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час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визволення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Києва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радянські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війська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зазнали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величезних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втрат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,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адже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за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негласним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наказом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Сталіна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столицю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України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треба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було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взяти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до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чергової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річниці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Жовтневої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революції.Як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відомо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,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найзапекліші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бої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точилися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за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Букринський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плацдарм,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який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, на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противагу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Лютізькому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не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був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успішним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.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Ніч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з 5 на 6 листопада стала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вирішальною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в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битві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за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Київ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. По Брест-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Литовському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шосе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(проспект Перемоги) у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місто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прорвалися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перші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танки. До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четвертої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ранку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опір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противника в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місті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було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зламано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. По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обіді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до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Києва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увійшли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основні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частини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радянської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армії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.</a:t>
            </a:r>
            <a:endParaRPr lang="uk-UA" sz="2800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hitney"/>
            </a:endParaRPr>
          </a:p>
        </p:txBody>
      </p:sp>
    </p:spTree>
    <p:extLst>
      <p:ext uri="{BB962C8B-B14F-4D97-AF65-F5344CB8AC3E}">
        <p14:creationId xmlns:p14="http://schemas.microsoft.com/office/powerpoint/2010/main" val="316703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09458-B999-4A51-BD4F-DD820312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416581-777D-4AC7-91C8-3B211CE38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CDCA1FD-CE2A-4C35-A23F-8D9049527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4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F24B72-2AE8-415F-B9EF-F348981AF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522514"/>
            <a:ext cx="11008860" cy="6335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6 листопада о 0 годині 30 хвилин червоний прапор був піднятий над будівлями ЦК КПУ (площа Калініна).До четвертої години ранку 6 листопада опір противника в Києві було зламано, а о 5-й ранку генерал Ватутін доповів Верховному Головнокомандувачу Сталіну, що Київ повністю звільнений від німецько-фашистських загарбників. Цього ж дня Москва салютувала героям битви за Київ та Дніпро.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829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9265D-C732-4C40-94C2-3D9DD0376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48066-A587-48F5-A9FD-557A33A26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6FBBD7-C295-47F7-8B83-28823EB8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" y="0"/>
            <a:ext cx="12107017" cy="69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6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F57583-1DF4-450E-B64D-3583E45A1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10" y="437012"/>
            <a:ext cx="11293434" cy="7303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Насправді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Київ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могли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визволити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ще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 у 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вересні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1943 року: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Центральний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фронт генерала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Костянтина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Рокосовського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22 вересня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захопив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південніше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Чорнобиля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плацдарм на правому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березі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Дніпра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35×35 км!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Зосереджену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тут 60-ту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армію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Костянтин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Костянтинович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запропонував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повернути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в 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напрямку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Києва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, але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Сталін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заперечив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,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мовляв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, Жуков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знає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що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 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робити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.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Війська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,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які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брали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Київ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,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були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укомплектовані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особовим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складом з-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поміж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тих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українців-східняків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,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котрі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з 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різних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причин не 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були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мобілізовані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до 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армії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влітку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1941 року і проживали на 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окупованих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територіях</a:t>
            </a:r>
            <a:r>
              <a:rPr lang="ru-RU" sz="28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. </a:t>
            </a:r>
            <a:endParaRPr lang="en-US" sz="2800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hitney"/>
            </a:endParaRPr>
          </a:p>
          <a:p>
            <a:pPr marL="0" indent="0">
              <a:buNone/>
            </a:pP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Серед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тих,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хто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форсував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Дніпро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в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районі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Букрина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був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відомий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радянський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письменник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-фронтовик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Віктор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Астаф'єв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,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який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згадував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,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що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"коли з одного боку в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Дніпро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входили 25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тисяч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воїнів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, то на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протилежному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-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виходили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не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більше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5-6 </a:t>
            </a:r>
            <a:r>
              <a:rPr lang="ru-RU" sz="2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тисяч</a:t>
            </a:r>
            <a:r>
              <a:rPr lang="ru-RU" sz="2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".</a:t>
            </a:r>
            <a:endParaRPr lang="uk-UA" sz="2800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hitney"/>
            </a:endParaRPr>
          </a:p>
        </p:txBody>
      </p:sp>
    </p:spTree>
    <p:extLst>
      <p:ext uri="{BB962C8B-B14F-4D97-AF65-F5344CB8AC3E}">
        <p14:creationId xmlns:p14="http://schemas.microsoft.com/office/powerpoint/2010/main" val="151906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F87E2-CC50-4A8F-8C1A-3EF5F7A7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CB366-DAC9-46A3-9B41-511B71822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A57DDFC-3381-4ADB-9D41-54BF53CDE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1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7AACD-BAF3-4240-8342-A1EFEF93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E5235E-AB94-4C3F-8FB2-EB5BA1F19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512" y="1691322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Місто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було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зруйновано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і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майже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порожнє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. В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центрі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–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самі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обгорілі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руїни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(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відступаючи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,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гітлерівці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підпалювали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все,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що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могли),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серед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яких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де-не-де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можна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було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побачити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окремих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виснажених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киян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.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Більше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мешканців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зустрічалося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на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Подолі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,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Шулявці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,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Деміївці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.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Всього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в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місті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на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цей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час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нараховувалося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близько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100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тисяч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мешканців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,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тобто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лише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десята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частина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довоєнного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населення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. Силами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військовополонених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нацисти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намагалися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в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останні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місяці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своєї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влади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замести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сліди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масових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убивств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у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Бабиному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яру та в районах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розташування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концтаборів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. Але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приховати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ці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злочини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було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неможливо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.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Гітлерівська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окупація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Києва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тривала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778 </a:t>
            </a:r>
            <a:r>
              <a:rPr lang="ru-RU" sz="2400" i="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днів</a:t>
            </a:r>
            <a:r>
              <a:rPr lang="ru-RU" sz="2400" i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hitney"/>
              </a:rPr>
              <a:t> – з 19 вересня 1941-го до 6 листопада 1943 року.</a:t>
            </a:r>
            <a:endParaRPr lang="uk-UA" sz="2400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138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F8C4D-319C-4F6F-89A5-E049D3DF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7FC52-33A1-4DE0-A05D-4F62B8B0B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5FDA813-2CFB-4F58-A5D3-57AE7086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86593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53</TotalTime>
  <Words>459</Words>
  <Application>Microsoft Office PowerPoint</Application>
  <PresentationFormat>Широкоэкранный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Whitney</vt:lpstr>
      <vt:lpstr>Arial</vt:lpstr>
      <vt:lpstr>Century Schoolbook</vt:lpstr>
      <vt:lpstr>Wingdings 2</vt:lpstr>
      <vt:lpstr>Вид</vt:lpstr>
      <vt:lpstr>Визволення Києва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Визволення Києва</dc:title>
  <dc:creator>Vsevolod Shestopalov</dc:creator>
  <cp:lastModifiedBy>Vsevolod Shestopalov</cp:lastModifiedBy>
  <cp:revision>6</cp:revision>
  <dcterms:created xsi:type="dcterms:W3CDTF">2021-11-04T18:13:10Z</dcterms:created>
  <dcterms:modified xsi:type="dcterms:W3CDTF">2021-11-04T19:43:08Z</dcterms:modified>
</cp:coreProperties>
</file>