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Playfair Display" panose="020B0604020202020204" pitchFamily="2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83aa9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83aa9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f83aa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f83aa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f8ae9b4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f8ae9b4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f8ae9b4c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f8ae9b4c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f8ae9b4c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f8ae9b4c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f8ae9b4c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f8ae9b4c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f8ae9b4c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f8ae9b4c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f8ae9b4c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f8ae9b4c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f8ae9b4cf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f8ae9b4cf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f8ae9b4cf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f8ae9b4cf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Рецепты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1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082319" y="3266093"/>
            <a:ext cx="5242500" cy="18774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Японський фестиваль «Діти богів» Шічі-Го-Сан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dirty="0" err="1">
                <a:solidFill>
                  <a:schemeClr val="lt1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Постушной</a:t>
            </a:r>
            <a:r>
              <a:rPr lang="uk-UA" sz="3000" b="1" dirty="0">
                <a:solidFill>
                  <a:schemeClr val="lt1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 Богдан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lt1"/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  <a:sym typeface="Playfair Display"/>
              </a:rPr>
              <a:t>4г клас</a:t>
            </a:r>
            <a:endParaRPr sz="2000" b="1" dirty="0">
              <a:solidFill>
                <a:schemeClr val="lt1"/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t="6594"/>
          <a:stretch/>
        </p:blipFill>
        <p:spPr>
          <a:xfrm>
            <a:off x="433775" y="359800"/>
            <a:ext cx="4189299" cy="20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t="8004" b="13130"/>
          <a:stretch/>
        </p:blipFill>
        <p:spPr>
          <a:xfrm>
            <a:off x="433775" y="2680125"/>
            <a:ext cx="4189299" cy="20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5">
            <a:alphaModFix/>
          </a:blip>
          <a:srcRect t="4061" b="2567"/>
          <a:stretch/>
        </p:blipFill>
        <p:spPr>
          <a:xfrm>
            <a:off x="4945629" y="359800"/>
            <a:ext cx="3830696" cy="43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939500" y="257725"/>
            <a:ext cx="3837000" cy="41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Існує  японське прислів’я: «Діти до семи років – діти богів». </a:t>
            </a:r>
            <a:br>
              <a:rPr lang="ru"/>
            </a:br>
            <a:r>
              <a:rPr lang="ru"/>
              <a:t>15 листопада – святкують традиційний японський фестиваль «Сім-п’ять-три». Діти одягають чудові традиційні кімоно і приходять зі своїми сім’ями до храму, щоб подякувати богам за їх благословення та помолитися за мирне зростання. Але чому дітей до семи років називають «дітьми богів»?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24878" r="16391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00500" y="336200"/>
            <a:ext cx="2808000" cy="4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У епоху, коли стародавня медицина була відсталою, діти часто помирали від хвороб. Тоді люди придумали, що «діти до семи років — діти богів». Якщо діти, на жаль, помирали, вважалося, що вони будуть «сховані» богами , тобто повернуться до богів. Батьки чекали, поки їхні діти підростуть, перш ніж дати їм офіційні імена. Щоб помолитися про благословення богів, батьки приводили дітей до семи років у храм, що поступово стало народним звичаєм.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7621"/>
          <a:stretch/>
        </p:blipFill>
        <p:spPr>
          <a:xfrm>
            <a:off x="3204875" y="0"/>
            <a:ext cx="59391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939500" y="257725"/>
            <a:ext cx="3837000" cy="42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Чому саме 15 листопада? Цей день був обраний тому, що спочатку в цей день церемонію проводив п’ятий генерал Токугава Цунайоші, щоб помолитися за найстаршого сина, і врешті-решт інші послідували його прикладу.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/>
              <a:t>Японська традиція вважає, що три, п’ять і сім років — це три важливі етапи росту дитини. У три роки значно зростає мовний розвиток дітей; у п’ять – чіткий розвиток логічного мислення; у сім років у багатьох дітей зазвичай починають випадати молочні зуби.</a:t>
            </a:r>
            <a:endParaRPr sz="16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l="15974" r="9342"/>
          <a:stretch/>
        </p:blipFill>
        <p:spPr>
          <a:xfrm>
            <a:off x="0" y="0"/>
            <a:ext cx="46269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675"/>
            <a:ext cx="9144000" cy="49621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6000" y="257725"/>
            <a:ext cx="12438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Хакосеко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Паперовий футляр (куди завертали гребінь та дзеркало), яким користується дочка самурая. Зараз це частина декору.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0" y="1743650"/>
            <a:ext cx="9414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Обіаге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Невелика овальна подушка, щоб утримувати вузол обі на місці.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07575" y="3677800"/>
            <a:ext cx="10692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Оіваіге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Святковий одяг з намальованими  квітами та метеликами, а також популярні сучасні візерунки.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651300" y="1743650"/>
            <a:ext cx="941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Обі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Пояс кімоно з декором.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736450" y="2904575"/>
            <a:ext cx="9414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Обідзімеі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Зав'яжіть його через вузол обі, щоб обі не розв'язався.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285550" y="685800"/>
            <a:ext cx="9414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Хаорі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Жакет прямого крою, що надівається поверх кімоно.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736450" y="4375725"/>
            <a:ext cx="10221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Хакама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Різновид штанів-спідниці, шароварів.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302600" y="943250"/>
            <a:ext cx="9414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Кайкен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Маленький меч. Зараз це частина декору.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623100" y="2571750"/>
            <a:ext cx="9414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Хаоріхімо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Поли хаорі притримує шовковий шнур прикріплений до віялового амулета.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026525" y="1654000"/>
            <a:ext cx="9414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Кінчаку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Гаманець на шнурках. Зазвичай поєднується кімоно за візерунком.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5533450" y="3741450"/>
            <a:ext cx="13449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Табі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Традиційні білі шкарпетки висотою до кісточки з роздільним великим пальцем.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8202600" y="976900"/>
            <a:ext cx="9414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Каміказарі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Прикраси для волосся.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8298975" y="1866650"/>
            <a:ext cx="8451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Хіфу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Жилет, що вдягається поверх кімоно.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298975" y="4314075"/>
            <a:ext cx="8451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Lato"/>
                <a:ea typeface="Lato"/>
                <a:cs typeface="Lato"/>
                <a:sym typeface="Lato"/>
              </a:rPr>
              <a:t>Дзорі</a:t>
            </a:r>
            <a:br>
              <a:rPr lang="ru" sz="800">
                <a:latin typeface="Lato"/>
                <a:ea typeface="Lato"/>
                <a:cs typeface="Lato"/>
                <a:sym typeface="Lato"/>
              </a:rPr>
            </a:br>
            <a:r>
              <a:rPr lang="ru" sz="800">
                <a:latin typeface="Lato"/>
                <a:ea typeface="Lato"/>
                <a:cs typeface="Lato"/>
                <a:sym typeface="Lato"/>
              </a:rPr>
              <a:t>Традиційні солом'яні сандалі.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231750" y="0"/>
            <a:ext cx="1022100" cy="55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Обі-токі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(церемонія зміни поясу)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967925" y="0"/>
            <a:ext cx="1069200" cy="6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Каміокі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(церемонія збереження волосся)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845502" y="0"/>
            <a:ext cx="1243800" cy="55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Хакама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(церемонія першого вдягання хакама)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0275" y="116575"/>
            <a:ext cx="5721900" cy="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Три роки (церемонія збереження волосся Каміокі)</a:t>
            </a:r>
            <a:endParaRPr sz="25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0275" y="1079100"/>
            <a:ext cx="6033600" cy="16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/>
              <a:t>Раніше всіх дітей, незалежно від статі, через сім днів після народження голили наголо, і тримали голову голою до трьох років. Вважалося, що це сприятиме більш пишному росту волосся. До дня каміокі волосся хлопчиків відрощували так, щоб його можна було зав'язати на потилиці, а дівчаткам зав'язували пучки волосся з боків.</a:t>
            </a:r>
            <a:endParaRPr sz="1400"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l="15423" r="12974"/>
          <a:stretch/>
        </p:blipFill>
        <p:spPr>
          <a:xfrm>
            <a:off x="0" y="0"/>
            <a:ext cx="2880600" cy="503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4">
            <a:alphaModFix/>
          </a:blip>
          <a:srcRect t="9223" b="-9"/>
          <a:stretch/>
        </p:blipFill>
        <p:spPr>
          <a:xfrm>
            <a:off x="6957550" y="2384924"/>
            <a:ext cx="2186451" cy="2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0275" y="2758500"/>
            <a:ext cx="3573300" cy="20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Традиційно і хлопчики, і дівчатка можуть влаштувати своє перше святкування у віці трьох років, але сьогодні частіше дівчата святкують  двічі, а хлопчики лише один раз.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/>
              <a:t>Дівчата в цей день одягають хіфу (своєрідний жилет) поверх кімоно.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89675" y="325425"/>
            <a:ext cx="39444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П'ять років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(церемонія Хакама)</a:t>
            </a:r>
            <a:endParaRPr sz="250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4358000" y="325425"/>
            <a:ext cx="4467300" cy="26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Традіцийно  хлопчики не носили хакаму (вільні плісовані штани), що символізує дорослість, до п’яти років. У день свята хлопці, як і дорослі чоловіки, одягають хаорі (піджак кімоно), кімоно та хакама.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/>
              <a:t>Це означає, що хлопчики почали свій шлях у доросле життя.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l="3183" r="6620"/>
          <a:stretch/>
        </p:blipFill>
        <p:spPr>
          <a:xfrm>
            <a:off x="0" y="1594562"/>
            <a:ext cx="4123776" cy="34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t="11180" b="7266"/>
          <a:stretch/>
        </p:blipFill>
        <p:spPr>
          <a:xfrm>
            <a:off x="6611875" y="2476500"/>
            <a:ext cx="2345301" cy="25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798852" y="0"/>
            <a:ext cx="45759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Сім років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(церемонія розгадки обі)</a:t>
            </a:r>
            <a:endParaRPr sz="2500"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845100" y="984600"/>
            <a:ext cx="4730100" cy="19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/>
              <a:t>Коли дівчата досягають семи років, вони розв’язують дитячий шнурок, який зав’язували на фестивалі «Сім-п’ять-три», коли їм було три роки, і замінюють його поясом обі (широкий пояс для кімоно) для дорослих. Цей ритуал символізує перехід до </a:t>
            </a:r>
            <a:br>
              <a:rPr lang="ru" sz="1600"/>
            </a:br>
            <a:r>
              <a:rPr lang="ru" sz="1600"/>
              <a:t>жіночності.</a:t>
            </a:r>
            <a:endParaRPr sz="1600"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4825"/>
            <a:ext cx="3620248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7792" y="2615725"/>
            <a:ext cx="1815413" cy="24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4939500" y="257725"/>
            <a:ext cx="3837000" cy="42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Під час святкування фестивалю діти їдять «чітосе аме» («тисячолітні цукерки») - солодощі у формі довгих паличок червоного або білого кольору, які символізують здоров’я та довголіття. Дітям дають кількість солодощів відповідно до їх віку.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/>
              <a:t>«Чітосе аме» зберігається  в довгих білих упаковках, прикрашених черепахами, журавлями, соснами, квітами , сливами та іншими символами здоров’я та довголіття.</a:t>
            </a:r>
            <a:endParaRPr sz="1600"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l="11233" r="27716"/>
          <a:stretch/>
        </p:blipFill>
        <p:spPr>
          <a:xfrm>
            <a:off x="0" y="0"/>
            <a:ext cx="4628025" cy="50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Экран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Lato</vt:lpstr>
      <vt:lpstr>Arial</vt:lpstr>
      <vt:lpstr>Playfair Display</vt:lpstr>
      <vt:lpstr>Coral</vt:lpstr>
      <vt:lpstr>Рецепты</vt:lpstr>
      <vt:lpstr>Презентация PowerPoint</vt:lpstr>
      <vt:lpstr>Презентация PowerPoint</vt:lpstr>
      <vt:lpstr>Презентация PowerPoint</vt:lpstr>
      <vt:lpstr>Презентация PowerPoint</vt:lpstr>
      <vt:lpstr>Три роки (церемонія збереження волосся Каміокі)</vt:lpstr>
      <vt:lpstr>П'ять років  (церемонія Хакама)</vt:lpstr>
      <vt:lpstr>Сім років  (церемонія розгадки обі)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Рецепты</dc:title>
  <cp:lastModifiedBy>zoya boytsova</cp:lastModifiedBy>
  <cp:revision>1</cp:revision>
  <dcterms:modified xsi:type="dcterms:W3CDTF">2021-11-15T07:13:38Z</dcterms:modified>
</cp:coreProperties>
</file>