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-741" y="-8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A7BDD7-2682-4385-B48E-C7653FCDFA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2C73CB6-7993-4823-ACAE-0150F2D9E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2F6D9B-9C2E-43F9-A89A-C5FAC211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38F0-A374-4D29-9892-21756C020AE4}" type="datetimeFigureOut">
              <a:rPr lang="x-none" smtClean="0"/>
              <a:pPr/>
              <a:t>22.04.2022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1E97A9B-E8C6-41CC-AB93-2EE843A07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16FF2D3-09B2-45E1-A8D9-2B031FFB7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56CE-B5D9-4AAF-9C4F-4B0E835DF3B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277953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B9534B-B849-49ED-B614-7ABF3A21A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D4F8459-1A71-4DD9-8C3D-825512367E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0FC196B-C954-4B23-9607-052EAF511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38F0-A374-4D29-9892-21756C020AE4}" type="datetimeFigureOut">
              <a:rPr lang="x-none" smtClean="0"/>
              <a:pPr/>
              <a:t>22.04.2022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7AD3DC-537E-4ECF-B562-89DF02ECA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EE6B18F-2A03-4521-8857-38A4BADE4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56CE-B5D9-4AAF-9C4F-4B0E835DF3B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059903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F32C9A5-1E83-46A7-9C75-EAE0094F2F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56B2D35-BE8E-45AA-B7CC-819A2748AC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1EB00FC-52AC-47FB-B3E5-163F66F87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38F0-A374-4D29-9892-21756C020AE4}" type="datetimeFigureOut">
              <a:rPr lang="x-none" smtClean="0"/>
              <a:pPr/>
              <a:t>22.04.2022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B481C06-09C2-4913-9819-22C55332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D471A21-768A-43DA-9D94-08E84E9B8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56CE-B5D9-4AAF-9C4F-4B0E835DF3B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559765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A8CD66-518C-46BC-9B60-5107AB8B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55C6A5-CF77-48CC-A1B2-FEF738F1B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18283AA-F960-409A-838C-E70A5F5C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38F0-A374-4D29-9892-21756C020AE4}" type="datetimeFigureOut">
              <a:rPr lang="x-none" smtClean="0"/>
              <a:pPr/>
              <a:t>22.04.2022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05C4C15-06AF-4506-9FE0-6B3269AC5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7385FC9-67AC-4A41-8F86-029F221D2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56CE-B5D9-4AAF-9C4F-4B0E835DF3B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07073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C52FFD-01BB-45CB-9B3C-D00CF2393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80809E3-F4AC-4D78-98E9-5B1EE9F50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D0C797B-DE3B-4BBF-967E-5F166E2B6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38F0-A374-4D29-9892-21756C020AE4}" type="datetimeFigureOut">
              <a:rPr lang="x-none" smtClean="0"/>
              <a:pPr/>
              <a:t>22.04.2022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11E2F03-DE5C-4017-8E7A-9A4E1FB5F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E15CFC-D224-4A4C-8D4F-556C6575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56CE-B5D9-4AAF-9C4F-4B0E835DF3B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846315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D1CC59-E4E4-41CC-A2EA-20066C619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2C3FB3-3DD0-4193-8A91-2FEE56E204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19E52D8-6A7F-4D20-B5BA-3C00A7B33A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9FAA85A-6774-491A-87B2-A26554B58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38F0-A374-4D29-9892-21756C020AE4}" type="datetimeFigureOut">
              <a:rPr lang="x-none" smtClean="0"/>
              <a:pPr/>
              <a:t>22.04.2022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9F7A011-B8B3-4D47-AB27-A4FB0289C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7A6289C-729F-4E52-A74D-10F5A68BC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56CE-B5D9-4AAF-9C4F-4B0E835DF3B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068761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10C27E-D822-4E44-948E-AB248A0E6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251F34C-22EE-46FE-8871-1B3CDE688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A8ABDB3-BF58-4A37-9221-D9C9700935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F854A27-7672-41B5-8FE4-08DF52C908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93E22F9-C94D-4839-B40E-209C01782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8CDB51B-8A65-47F8-B1DE-CFEC1F5C4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38F0-A374-4D29-9892-21756C020AE4}" type="datetimeFigureOut">
              <a:rPr lang="x-none" smtClean="0"/>
              <a:pPr/>
              <a:t>22.04.2022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9669A57-F329-41D9-B319-9EA0F778F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BD04727-BF0B-4A60-9732-60877B5B4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56CE-B5D9-4AAF-9C4F-4B0E835DF3B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60023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6AEF0D-6407-473B-83DF-5E4FE1240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4D757AE-2C0B-450B-B04C-AB0BFC2DF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38F0-A374-4D29-9892-21756C020AE4}" type="datetimeFigureOut">
              <a:rPr lang="x-none" smtClean="0"/>
              <a:pPr/>
              <a:t>22.04.2022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C2594A1-2AC7-4281-871B-F092904B2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0129FCC-8DA6-495B-84A9-245EE0B86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56CE-B5D9-4AAF-9C4F-4B0E835DF3B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756178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A3EAD24-4397-4D54-AB86-8D53E4677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38F0-A374-4D29-9892-21756C020AE4}" type="datetimeFigureOut">
              <a:rPr lang="x-none" smtClean="0"/>
              <a:pPr/>
              <a:t>22.04.2022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683C808-2745-4022-89C8-8C5601211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2D2D020-BF40-4302-8E2D-191D8CA3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56CE-B5D9-4AAF-9C4F-4B0E835DF3B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02908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FACB7D-27D0-47FB-BA1D-33B430D88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B2E143A-EF56-44C0-B8DE-389BED0AE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23025E9-056E-4731-9272-5F6080CB9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1AB1B8F-D93D-49C2-A569-D4C66464D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38F0-A374-4D29-9892-21756C020AE4}" type="datetimeFigureOut">
              <a:rPr lang="x-none" smtClean="0"/>
              <a:pPr/>
              <a:t>22.04.2022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83620AF-3BE3-4695-B46A-953C8D1BA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AEDF2CF-F449-451B-BAAF-59FCF4063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56CE-B5D9-4AAF-9C4F-4B0E835DF3B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287802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9ADEFB-F23F-431E-922B-CC2D70EB4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F693FA2-C3D8-45C0-8AC5-B42F8C3243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C640E44-72E4-4603-940F-8837F9CA5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766FCBF-F350-43CB-91F8-7F89A0211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38F0-A374-4D29-9892-21756C020AE4}" type="datetimeFigureOut">
              <a:rPr lang="x-none" smtClean="0"/>
              <a:pPr/>
              <a:t>22.04.2022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F2E7806-638C-46CF-8DBE-D86F4C21F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A3BAA0B-C659-4448-8B79-7209C9158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56CE-B5D9-4AAF-9C4F-4B0E835DF3B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25083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17ED54-FF4E-4439-9CAD-FAF0E1F14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8D3E5A-D2AB-4F59-8BB3-AE2996140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BF96425-C4E5-47B0-BA12-1E9370B4B7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538F0-A374-4D29-9892-21756C020AE4}" type="datetimeFigureOut">
              <a:rPr lang="x-none" smtClean="0"/>
              <a:pPr/>
              <a:t>22.04.2022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D4736D3-6FD2-4E71-BAD5-27257C971F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1D1A41B-7861-421B-B5C8-D1E40F37E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E56CE-B5D9-4AAF-9C4F-4B0E835DF3B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70992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6C5FA50-8D52-4617-AF91-5C7B1C835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965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17AB4E-6A2E-4E5E-9BA3-1148CE990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3960" y="618681"/>
            <a:ext cx="2883408" cy="4794567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FFFF"/>
                </a:solidFill>
              </a:rPr>
              <a:t>Queen Elizabeth </a:t>
            </a:r>
            <a:r>
              <a:rPr lang="uk-UA" sz="4800" b="1" dirty="0">
                <a:solidFill>
                  <a:srgbClr val="FFFFFF"/>
                </a:solidFill>
              </a:rPr>
              <a:t>ІІ</a:t>
            </a:r>
            <a:endParaRPr lang="x-none" sz="4800" b="1" dirty="0">
              <a:solidFill>
                <a:srgbClr val="FFFFFF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E223798C-12AD-4B0C-A50C-D676347D67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3468D24-E57E-4715-9D79-A786BE42C0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1" r="1113" b="1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1664397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>
            <a:extLst>
              <a:ext uri="{FF2B5EF4-FFF2-40B4-BE49-F238E27FC236}">
                <a16:creationId xmlns:a16="http://schemas.microsoft.com/office/drawing/2014/main" xmlns="" id="{F82FAFB1-B26D-4BAB-B891-BEA6BBDE1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800" dirty="0"/>
              <a:t>.</a:t>
            </a:r>
            <a:endParaRPr lang="x-none" sz="800" dirty="0"/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xmlns="" id="{870BEF2E-A376-4B65-AA6F-0D637325C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46760"/>
            <a:ext cx="5181600" cy="5430203"/>
          </a:xfrm>
        </p:spPr>
        <p:txBody>
          <a:bodyPr/>
          <a:lstStyle/>
          <a:p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Elizabeth was born on 17 Bretton Street, London, April 21, 1926, to Prince Albert, Duke of York, and Duchess of York.</a:t>
            </a:r>
          </a:p>
          <a:p>
            <a:endParaRPr lang="en-US" dirty="0"/>
          </a:p>
          <a:p>
            <a:endParaRPr lang="x-none" dirty="0"/>
          </a:p>
        </p:txBody>
      </p:sp>
      <p:pic>
        <p:nvPicPr>
          <p:cNvPr id="19" name="Объект 18" descr="Изображение выглядит как текст, человек&#10;&#10;Автоматически созданное описание">
            <a:extLst>
              <a:ext uri="{FF2B5EF4-FFF2-40B4-BE49-F238E27FC236}">
                <a16:creationId xmlns:a16="http://schemas.microsoft.com/office/drawing/2014/main" xmlns="" id="{DB717666-D578-4000-8465-17910EF177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4670" y="990600"/>
            <a:ext cx="4876620" cy="3638709"/>
          </a:xfrm>
        </p:spPr>
      </p:pic>
      <p:pic>
        <p:nvPicPr>
          <p:cNvPr id="21" name="Рисунок 20" descr="Изображение выглядит как внутренний, материя, укладывает, бел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AF1882B3-DA2E-488A-9CC3-33A850EF1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8821" y="4522485"/>
            <a:ext cx="2968943" cy="197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6678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678DCB0E-A0A3-440E-B2A6-8C66C3A7B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914400"/>
            <a:ext cx="5181600" cy="5262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</a:rPr>
              <a:t>The birthday of Elizabeth II “according to the passport” is April 21 and this is the real birthday of the queen. She celebrates him in a quiet family circle at Windsor Castle. No hype, no pathos: family dinner</a:t>
            </a:r>
          </a:p>
        </p:txBody>
      </p:sp>
      <p:pic>
        <p:nvPicPr>
          <p:cNvPr id="16" name="Объект 15" descr="Изображение выглядит как внутренний, культовое сооружение, отображаемый, проход&#10;&#10;Автоматически созданное описание">
            <a:extLst>
              <a:ext uri="{FF2B5EF4-FFF2-40B4-BE49-F238E27FC236}">
                <a16:creationId xmlns:a16="http://schemas.microsoft.com/office/drawing/2014/main" xmlns="" id="{C2475883-39FC-4AA2-A444-622FE9D17B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7560" y="667909"/>
            <a:ext cx="3652742" cy="5509054"/>
          </a:xfrm>
        </p:spPr>
      </p:pic>
    </p:spTree>
    <p:extLst>
      <p:ext uri="{BB962C8B-B14F-4D97-AF65-F5344CB8AC3E}">
        <p14:creationId xmlns:p14="http://schemas.microsoft.com/office/powerpoint/2010/main" xmlns="" val="6818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9" descr="Изображение выглядит как вагон, лошадиные, внешний, конная повоз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AA931E23-36D4-4C5B-998C-A3C21E307C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9840" y="1280548"/>
            <a:ext cx="5181600" cy="3890185"/>
          </a:xfr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09BDFF2C-59AF-4AFF-9A2E-A0E3C1C613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0561" y="1253331"/>
            <a:ext cx="5181600" cy="4351338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</a:rPr>
              <a:t>It is customary to celebrate the second, or official, birthday pompously, on a grand scale, with fireworks and parades, usually in the summer</a:t>
            </a:r>
          </a:p>
        </p:txBody>
      </p:sp>
    </p:spTree>
    <p:extLst>
      <p:ext uri="{BB962C8B-B14F-4D97-AF65-F5344CB8AC3E}">
        <p14:creationId xmlns:p14="http://schemas.microsoft.com/office/powerpoint/2010/main" xmlns="" val="2628690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Изображение выглядит как текст, фейерверк, наружный объект&#10;&#10;Автоматически созданное описание">
            <a:extLst>
              <a:ext uri="{FF2B5EF4-FFF2-40B4-BE49-F238E27FC236}">
                <a16:creationId xmlns:a16="http://schemas.microsoft.com/office/drawing/2014/main" xmlns="" id="{EAFDAE70-E2E4-4459-92C1-74985119B0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8329" y="115094"/>
            <a:ext cx="6742906" cy="6742906"/>
          </a:xfrm>
        </p:spPr>
      </p:pic>
    </p:spTree>
    <p:extLst>
      <p:ext uri="{BB962C8B-B14F-4D97-AF65-F5344CB8AC3E}">
        <p14:creationId xmlns:p14="http://schemas.microsoft.com/office/powerpoint/2010/main" xmlns="" val="20190405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104</Words>
  <Application>Microsoft Office PowerPoint</Application>
  <PresentationFormat>Произвольный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Queen Elizabeth ІІ</vt:lpstr>
      <vt:lpstr>.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Queen Elizabeth ІІ</dc:title>
  <dc:creator>Aleksandra MAKARENKO</dc:creator>
  <cp:lastModifiedBy>svet</cp:lastModifiedBy>
  <cp:revision>3</cp:revision>
  <dcterms:created xsi:type="dcterms:W3CDTF">2022-04-21T08:33:14Z</dcterms:created>
  <dcterms:modified xsi:type="dcterms:W3CDTF">2022-04-22T08:36:49Z</dcterms:modified>
</cp:coreProperties>
</file>