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581" y="-8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90972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18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84137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7685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80189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0632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2978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41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4657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808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9331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43597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7139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9970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984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935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7937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LONDON EYE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5 – A class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4053204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7583" y="294172"/>
            <a:ext cx="11273271" cy="54493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>
                <a:latin typeface="Poppins"/>
              </a:rPr>
              <a:t>The London Eye is the </a:t>
            </a:r>
            <a:r>
              <a:rPr lang="en-US" sz="3000" dirty="0" smtClean="0">
                <a:latin typeface="Poppins"/>
              </a:rPr>
              <a:t>London's </a:t>
            </a:r>
            <a:r>
              <a:rPr lang="en-US" sz="3000" dirty="0">
                <a:latin typeface="Poppins"/>
              </a:rPr>
              <a:t>most popular paid for attraction </a:t>
            </a:r>
            <a:r>
              <a:rPr lang="en-US" sz="3000" dirty="0" smtClean="0">
                <a:latin typeface="Poppins"/>
              </a:rPr>
              <a:t>		    with </a:t>
            </a:r>
            <a:r>
              <a:rPr lang="en-US" sz="3000" dirty="0">
                <a:latin typeface="Poppins"/>
              </a:rPr>
              <a:t>nearly 4 million people going on it each year and has </a:t>
            </a:r>
            <a:r>
              <a:rPr lang="en-US" sz="3000" dirty="0" smtClean="0">
                <a:latin typeface="Poppins"/>
              </a:rPr>
              <a:t>			won </a:t>
            </a:r>
            <a:r>
              <a:rPr lang="en-US" sz="3000" dirty="0">
                <a:latin typeface="Poppins"/>
              </a:rPr>
              <a:t>over 85 awards for national and international </a:t>
            </a:r>
            <a:r>
              <a:rPr lang="en-US" sz="3000" dirty="0" smtClean="0">
                <a:latin typeface="Poppins"/>
              </a:rPr>
              <a:t>tourism, </a:t>
            </a:r>
          </a:p>
          <a:p>
            <a:pPr marL="0" indent="0">
              <a:buNone/>
            </a:pPr>
            <a:r>
              <a:rPr lang="en-US" sz="3000" dirty="0" smtClean="0">
                <a:latin typeface="Poppins"/>
              </a:rPr>
              <a:t>outstanding </a:t>
            </a:r>
          </a:p>
          <a:p>
            <a:pPr marL="0" indent="0">
              <a:buNone/>
            </a:pPr>
            <a:r>
              <a:rPr lang="en-US" sz="3000" dirty="0" smtClean="0">
                <a:latin typeface="Poppins"/>
              </a:rPr>
              <a:t>architectural </a:t>
            </a:r>
            <a:r>
              <a:rPr lang="en-US" sz="3000" dirty="0">
                <a:latin typeface="Poppins"/>
              </a:rPr>
              <a:t>quality </a:t>
            </a:r>
            <a:endParaRPr lang="en-US" sz="3000" dirty="0" smtClean="0">
              <a:latin typeface="Poppins"/>
            </a:endParaRPr>
          </a:p>
          <a:p>
            <a:pPr marL="0" indent="0">
              <a:buNone/>
            </a:pPr>
            <a:r>
              <a:rPr lang="en-US" sz="3000" dirty="0" smtClean="0">
                <a:latin typeface="Poppins"/>
              </a:rPr>
              <a:t>and </a:t>
            </a:r>
            <a:r>
              <a:rPr lang="en-US" sz="3000" dirty="0">
                <a:latin typeface="Poppins"/>
              </a:rPr>
              <a:t>engineering </a:t>
            </a:r>
            <a:endParaRPr lang="en-US" sz="3000" dirty="0" smtClean="0">
              <a:latin typeface="Poppins"/>
            </a:endParaRPr>
          </a:p>
          <a:p>
            <a:pPr marL="0" indent="0">
              <a:buNone/>
            </a:pPr>
            <a:r>
              <a:rPr lang="en-US" sz="3000" dirty="0" smtClean="0">
                <a:latin typeface="Poppins"/>
              </a:rPr>
              <a:t>achievement</a:t>
            </a:r>
            <a:r>
              <a:rPr lang="en-US" sz="3000" dirty="0">
                <a:latin typeface="Poppins"/>
              </a:rPr>
              <a:t>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4867" y="1905000"/>
            <a:ext cx="7563439" cy="479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0246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997" y="75415"/>
            <a:ext cx="9958616" cy="1829586"/>
          </a:xfrm>
        </p:spPr>
        <p:txBody>
          <a:bodyPr>
            <a:noAutofit/>
          </a:bodyPr>
          <a:lstStyle/>
          <a:p>
            <a:pPr algn="ctr"/>
            <a:r>
              <a:rPr lang="en-US" sz="3000" dirty="0"/>
              <a:t>The London Eye stands on the South Bank of the River Thames in London, between Westminster and Hungerford Bridges. It is the world's highest observation wheel.</a:t>
            </a:r>
            <a:endParaRPr lang="uk-UA" sz="3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7018" y="2064470"/>
            <a:ext cx="7513163" cy="4793530"/>
          </a:xfrm>
        </p:spPr>
      </p:pic>
    </p:spTree>
    <p:extLst>
      <p:ext uri="{BB962C8B-B14F-4D97-AF65-F5344CB8AC3E}">
        <p14:creationId xmlns:p14="http://schemas.microsoft.com/office/powerpoint/2010/main" xmlns="" val="3879177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5597" y="379013"/>
            <a:ext cx="8911687" cy="1280890"/>
          </a:xfrm>
        </p:spPr>
        <p:txBody>
          <a:bodyPr/>
          <a:lstStyle/>
          <a:p>
            <a:pPr algn="ctr"/>
            <a:r>
              <a:rPr lang="en-US" sz="3200" dirty="0"/>
              <a:t>The total weight of steel in the Eye is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1,700 </a:t>
            </a:r>
            <a:r>
              <a:rPr lang="en-US" sz="3200" dirty="0" err="1" smtClean="0"/>
              <a:t>tonnes</a:t>
            </a:r>
            <a:r>
              <a:rPr lang="en-US" sz="3200" dirty="0" smtClean="0"/>
              <a:t> </a:t>
            </a:r>
            <a:r>
              <a:rPr lang="en-US" dirty="0" smtClean="0"/>
              <a:t>.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3305" y="2243579"/>
            <a:ext cx="6428695" cy="46144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240" y="1743959"/>
            <a:ext cx="3946985" cy="503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0437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view from the </a:t>
            </a:r>
            <a:r>
              <a:rPr lang="en-US" dirty="0" err="1" smtClean="0"/>
              <a:t>cabines</a:t>
            </a:r>
            <a:r>
              <a:rPr lang="en-US" dirty="0" smtClean="0"/>
              <a:t> is amazing: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96" y="1264555"/>
            <a:ext cx="6216697" cy="36905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3730" y="2253007"/>
            <a:ext cx="6539532" cy="46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691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547" y="242805"/>
            <a:ext cx="10062311" cy="289402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It is illuminated every night </a:t>
            </a:r>
            <a:r>
              <a:rPr lang="en-US" sz="3200" dirty="0"/>
              <a:t>and has several </a:t>
            </a:r>
            <a:r>
              <a:rPr lang="en-US" sz="3200" dirty="0" smtClean="0"/>
              <a:t>			 		different </a:t>
            </a:r>
            <a:r>
              <a:rPr lang="en-US" sz="3200" dirty="0" err="1"/>
              <a:t>colours</a:t>
            </a:r>
            <a:r>
              <a:rPr lang="en-US" sz="3200" dirty="0"/>
              <a:t> that are used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for </a:t>
            </a:r>
            <a:r>
              <a:rPr lang="en-US" sz="3200" dirty="0"/>
              <a:t>different days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and </a:t>
            </a:r>
            <a:r>
              <a:rPr lang="en-US" sz="3200" dirty="0"/>
              <a:t>events.</a:t>
            </a:r>
            <a:endParaRPr lang="uk-UA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03828" y="1291472"/>
            <a:ext cx="5175049" cy="40716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649" y="3601039"/>
            <a:ext cx="4524473" cy="31501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4713" y="2544515"/>
            <a:ext cx="4030487" cy="328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6863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164" y="228184"/>
            <a:ext cx="5815784" cy="5324203"/>
          </a:xfrm>
        </p:spPr>
        <p:txBody>
          <a:bodyPr>
            <a:normAutofit/>
          </a:bodyPr>
          <a:lstStyle/>
          <a:p>
            <a:r>
              <a:rPr lang="en-US" sz="3200" dirty="0"/>
              <a:t>The London Eye </a:t>
            </a:r>
            <a:r>
              <a:rPr lang="en-US" sz="3200" dirty="0" smtClean="0"/>
              <a:t>was brightly 		lit up </a:t>
            </a:r>
            <a:r>
              <a:rPr lang="en-US" sz="3200" dirty="0"/>
              <a:t>in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blue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rgbClr val="FFFF00"/>
                </a:solidFill>
              </a:rPr>
              <a:t>yellow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/>
              <a:t>to show </a:t>
            </a:r>
            <a:r>
              <a:rPr lang="en-US" sz="3200" dirty="0" smtClean="0"/>
              <a:t>solidarity </a:t>
            </a:r>
            <a:r>
              <a:rPr lang="en-US" sz="3200" dirty="0"/>
              <a:t>with </a:t>
            </a:r>
            <a:r>
              <a:rPr lang="en-US" sz="3200" dirty="0" smtClean="0"/>
              <a:t>Ukrainians and Ukraine</a:t>
            </a:r>
            <a:br>
              <a:rPr lang="en-US" sz="3200" dirty="0" smtClean="0"/>
            </a:br>
            <a:r>
              <a:rPr lang="en-US" sz="3200" dirty="0" smtClean="0"/>
              <a:t>on 25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>of February.</a:t>
            </a:r>
            <a:endParaRPr lang="uk-UA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0633" y="2397135"/>
            <a:ext cx="4223994" cy="4223994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3237" y="131975"/>
            <a:ext cx="5237868" cy="6551629"/>
          </a:xfrm>
        </p:spPr>
      </p:pic>
    </p:spTree>
    <p:extLst>
      <p:ext uri="{BB962C8B-B14F-4D97-AF65-F5344CB8AC3E}">
        <p14:creationId xmlns:p14="http://schemas.microsoft.com/office/powerpoint/2010/main" xmlns="" val="1845939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                 </a:t>
            </a: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4636" y="1555766"/>
            <a:ext cx="7977188" cy="44005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10418" y="632436"/>
            <a:ext cx="866562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Thanks for your attention!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290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</TotalTime>
  <Words>83</Words>
  <Application>Microsoft Office PowerPoint</Application>
  <PresentationFormat>Произвольный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Легкий дым</vt:lpstr>
      <vt:lpstr>LONDON EYE</vt:lpstr>
      <vt:lpstr>    </vt:lpstr>
      <vt:lpstr>The London Eye stands on the South Bank of the River Thames in London, between Westminster and Hungerford Bridges. It is the world's highest observation wheel.</vt:lpstr>
      <vt:lpstr>The total weight of steel in the Eye is  1,700 tonnes .</vt:lpstr>
      <vt:lpstr>The view from the cabines is amazing:</vt:lpstr>
      <vt:lpstr>It is illuminated every night and has several       different colours that are used  for different days  and events.</vt:lpstr>
      <vt:lpstr>The London Eye was brightly   lit up in blue and yellow to show solidarity with Ukrainians and Ukraine on 25th  of February.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LONDON EYE</dc:title>
  <dc:creator>7Я</dc:creator>
  <cp:lastModifiedBy>svet</cp:lastModifiedBy>
  <cp:revision>7</cp:revision>
  <dcterms:created xsi:type="dcterms:W3CDTF">2022-04-21T08:29:00Z</dcterms:created>
  <dcterms:modified xsi:type="dcterms:W3CDTF">2022-04-22T08:37:56Z</dcterms:modified>
</cp:coreProperties>
</file>